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6"/>
  </p:notesMasterIdLst>
  <p:sldIdLst>
    <p:sldId id="275" r:id="rId2"/>
    <p:sldId id="307" r:id="rId3"/>
    <p:sldId id="459" r:id="rId4"/>
    <p:sldId id="460" r:id="rId5"/>
    <p:sldId id="457" r:id="rId6"/>
    <p:sldId id="458" r:id="rId7"/>
    <p:sldId id="276" r:id="rId8"/>
    <p:sldId id="311" r:id="rId9"/>
    <p:sldId id="312" r:id="rId10"/>
    <p:sldId id="313" r:id="rId11"/>
    <p:sldId id="314" r:id="rId12"/>
    <p:sldId id="277" r:id="rId13"/>
    <p:sldId id="316" r:id="rId14"/>
    <p:sldId id="317" r:id="rId15"/>
    <p:sldId id="318" r:id="rId16"/>
    <p:sldId id="541" r:id="rId17"/>
    <p:sldId id="278" r:id="rId18"/>
    <p:sldId id="321" r:id="rId19"/>
    <p:sldId id="322" r:id="rId20"/>
    <p:sldId id="323" r:id="rId21"/>
    <p:sldId id="279" r:id="rId22"/>
    <p:sldId id="324" r:id="rId23"/>
    <p:sldId id="325" r:id="rId24"/>
    <p:sldId id="364" r:id="rId25"/>
    <p:sldId id="280" r:id="rId26"/>
    <p:sldId id="327" r:id="rId27"/>
    <p:sldId id="363" r:id="rId28"/>
    <p:sldId id="281" r:id="rId29"/>
    <p:sldId id="335" r:id="rId30"/>
    <p:sldId id="336" r:id="rId31"/>
    <p:sldId id="282" r:id="rId32"/>
    <p:sldId id="339" r:id="rId33"/>
    <p:sldId id="340" r:id="rId34"/>
    <p:sldId id="283" r:id="rId35"/>
    <p:sldId id="343" r:id="rId36"/>
    <p:sldId id="344" r:id="rId37"/>
    <p:sldId id="345" r:id="rId38"/>
    <p:sldId id="284" r:id="rId39"/>
    <p:sldId id="469" r:id="rId40"/>
    <p:sldId id="470" r:id="rId41"/>
    <p:sldId id="468" r:id="rId42"/>
    <p:sldId id="347" r:id="rId43"/>
    <p:sldId id="348" r:id="rId44"/>
    <p:sldId id="349" r:id="rId45"/>
    <p:sldId id="285" r:id="rId46"/>
    <p:sldId id="359" r:id="rId47"/>
    <p:sldId id="360" r:id="rId48"/>
    <p:sldId id="361" r:id="rId49"/>
    <p:sldId id="473" r:id="rId50"/>
    <p:sldId id="474" r:id="rId51"/>
    <p:sldId id="475" r:id="rId52"/>
    <p:sldId id="542" r:id="rId53"/>
    <p:sldId id="286" r:id="rId54"/>
    <p:sldId id="355" r:id="rId55"/>
    <p:sldId id="356" r:id="rId56"/>
    <p:sldId id="357" r:id="rId57"/>
    <p:sldId id="358" r:id="rId58"/>
    <p:sldId id="272" r:id="rId59"/>
    <p:sldId id="365" r:id="rId60"/>
    <p:sldId id="366" r:id="rId61"/>
    <p:sldId id="368" r:id="rId62"/>
    <p:sldId id="369" r:id="rId63"/>
    <p:sldId id="370" r:id="rId64"/>
    <p:sldId id="401" r:id="rId65"/>
    <p:sldId id="408" r:id="rId66"/>
    <p:sldId id="409" r:id="rId67"/>
    <p:sldId id="417" r:id="rId68"/>
    <p:sldId id="416" r:id="rId69"/>
    <p:sldId id="410" r:id="rId70"/>
    <p:sldId id="411" r:id="rId71"/>
    <p:sldId id="412" r:id="rId72"/>
    <p:sldId id="413" r:id="rId73"/>
    <p:sldId id="415" r:id="rId74"/>
    <p:sldId id="402" r:id="rId75"/>
    <p:sldId id="414" r:id="rId76"/>
    <p:sldId id="418" r:id="rId77"/>
    <p:sldId id="419" r:id="rId78"/>
    <p:sldId id="420" r:id="rId79"/>
    <p:sldId id="421" r:id="rId80"/>
    <p:sldId id="422" r:id="rId81"/>
    <p:sldId id="423" r:id="rId82"/>
    <p:sldId id="403" r:id="rId83"/>
    <p:sldId id="425" r:id="rId84"/>
    <p:sldId id="426" r:id="rId85"/>
    <p:sldId id="405" r:id="rId86"/>
    <p:sldId id="544" r:id="rId87"/>
    <p:sldId id="543" r:id="rId88"/>
    <p:sldId id="429" r:id="rId89"/>
    <p:sldId id="427" r:id="rId90"/>
    <p:sldId id="428" r:id="rId91"/>
    <p:sldId id="430" r:id="rId92"/>
    <p:sldId id="406" r:id="rId93"/>
    <p:sldId id="431" r:id="rId94"/>
    <p:sldId id="407" r:id="rId95"/>
    <p:sldId id="433" r:id="rId96"/>
    <p:sldId id="434" r:id="rId97"/>
    <p:sldId id="435" r:id="rId98"/>
    <p:sldId id="436" r:id="rId99"/>
    <p:sldId id="437" r:id="rId100"/>
    <p:sldId id="438" r:id="rId101"/>
    <p:sldId id="404" r:id="rId102"/>
    <p:sldId id="374" r:id="rId103"/>
    <p:sldId id="375" r:id="rId104"/>
    <p:sldId id="376" r:id="rId105"/>
    <p:sldId id="377" r:id="rId106"/>
    <p:sldId id="378" r:id="rId107"/>
    <p:sldId id="442" r:id="rId108"/>
    <p:sldId id="447" r:id="rId109"/>
    <p:sldId id="443" r:id="rId110"/>
    <p:sldId id="444" r:id="rId111"/>
    <p:sldId id="445" r:id="rId112"/>
    <p:sldId id="446" r:id="rId113"/>
    <p:sldId id="448" r:id="rId114"/>
    <p:sldId id="439" r:id="rId115"/>
    <p:sldId id="481" r:id="rId116"/>
    <p:sldId id="478" r:id="rId117"/>
    <p:sldId id="479" r:id="rId118"/>
    <p:sldId id="480" r:id="rId119"/>
    <p:sldId id="477" r:id="rId120"/>
    <p:sldId id="456" r:id="rId121"/>
    <p:sldId id="452" r:id="rId122"/>
    <p:sldId id="440" r:id="rId123"/>
    <p:sldId id="453" r:id="rId124"/>
    <p:sldId id="441" r:id="rId125"/>
    <p:sldId id="454" r:id="rId126"/>
    <p:sldId id="455" r:id="rId127"/>
    <p:sldId id="510" r:id="rId128"/>
    <p:sldId id="482" r:id="rId129"/>
    <p:sldId id="483" r:id="rId130"/>
    <p:sldId id="484" r:id="rId131"/>
    <p:sldId id="511" r:id="rId132"/>
    <p:sldId id="518" r:id="rId133"/>
    <p:sldId id="519" r:id="rId134"/>
    <p:sldId id="517" r:id="rId135"/>
    <p:sldId id="522" r:id="rId136"/>
    <p:sldId id="516" r:id="rId137"/>
    <p:sldId id="530" r:id="rId138"/>
    <p:sldId id="531" r:id="rId139"/>
    <p:sldId id="535" r:id="rId140"/>
    <p:sldId id="526" r:id="rId141"/>
    <p:sldId id="527" r:id="rId142"/>
    <p:sldId id="540" r:id="rId143"/>
    <p:sldId id="512" r:id="rId144"/>
    <p:sldId id="545" r:id="rId145"/>
    <p:sldId id="546" r:id="rId146"/>
    <p:sldId id="547" r:id="rId147"/>
    <p:sldId id="548" r:id="rId148"/>
    <p:sldId id="549" r:id="rId149"/>
    <p:sldId id="550" r:id="rId150"/>
    <p:sldId id="551" r:id="rId151"/>
    <p:sldId id="552" r:id="rId152"/>
    <p:sldId id="553" r:id="rId153"/>
    <p:sldId id="554" r:id="rId154"/>
    <p:sldId id="555" r:id="rId1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0EAB7E-C542-9E47-8C05-0C89704187F0}" v="12" dt="2021-11-11T16:36:16.6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40" y="5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Bui Trong Tin" userId="e8b171ad-d98b-49d5-bbe6-f86bd94206fe" providerId="ADAL" clId="{3B2AA5FE-B6A3-44FF-8BD6-F7D9102A9E1F}"/>
    <pc:docChg chg="undo redo custSel addSld delSld modSld sldOrd">
      <pc:chgData name="Nguyen Bui Trong Tin" userId="e8b171ad-d98b-49d5-bbe6-f86bd94206fe" providerId="ADAL" clId="{3B2AA5FE-B6A3-44FF-8BD6-F7D9102A9E1F}" dt="2021-06-27T05:08:40.742" v="6327" actId="20577"/>
      <pc:docMkLst>
        <pc:docMk/>
      </pc:docMkLst>
      <pc:sldChg chg="modSp del mod">
        <pc:chgData name="Nguyen Bui Trong Tin" userId="e8b171ad-d98b-49d5-bbe6-f86bd94206fe" providerId="ADAL" clId="{3B2AA5FE-B6A3-44FF-8BD6-F7D9102A9E1F}" dt="2021-06-26T17:05:49.838" v="56" actId="47"/>
        <pc:sldMkLst>
          <pc:docMk/>
          <pc:sldMk cId="1653101604" sldId="268"/>
        </pc:sldMkLst>
        <pc:spChg chg="mod">
          <ac:chgData name="Nguyen Bui Trong Tin" userId="e8b171ad-d98b-49d5-bbe6-f86bd94206fe" providerId="ADAL" clId="{3B2AA5FE-B6A3-44FF-8BD6-F7D9102A9E1F}" dt="2021-06-26T17:04:59.048" v="52" actId="1076"/>
          <ac:spMkLst>
            <pc:docMk/>
            <pc:sldMk cId="1653101604" sldId="268"/>
            <ac:spMk id="3" creationId="{139D5992-74CA-4E5E-831D-1F8F99FB57FF}"/>
          </ac:spMkLst>
        </pc:spChg>
      </pc:sldChg>
      <pc:sldChg chg="del">
        <pc:chgData name="Nguyen Bui Trong Tin" userId="e8b171ad-d98b-49d5-bbe6-f86bd94206fe" providerId="ADAL" clId="{3B2AA5FE-B6A3-44FF-8BD6-F7D9102A9E1F}" dt="2021-06-26T17:08:56.476" v="146" actId="47"/>
        <pc:sldMkLst>
          <pc:docMk/>
          <pc:sldMk cId="3413179052" sldId="269"/>
        </pc:sldMkLst>
      </pc:sldChg>
      <pc:sldChg chg="del">
        <pc:chgData name="Nguyen Bui Trong Tin" userId="e8b171ad-d98b-49d5-bbe6-f86bd94206fe" providerId="ADAL" clId="{3B2AA5FE-B6A3-44FF-8BD6-F7D9102A9E1F}" dt="2021-06-26T17:08:56.476" v="146" actId="47"/>
        <pc:sldMkLst>
          <pc:docMk/>
          <pc:sldMk cId="832271470" sldId="270"/>
        </pc:sldMkLst>
      </pc:sldChg>
      <pc:sldChg chg="del">
        <pc:chgData name="Nguyen Bui Trong Tin" userId="e8b171ad-d98b-49d5-bbe6-f86bd94206fe" providerId="ADAL" clId="{3B2AA5FE-B6A3-44FF-8BD6-F7D9102A9E1F}" dt="2021-06-26T17:08:56.476" v="146" actId="47"/>
        <pc:sldMkLst>
          <pc:docMk/>
          <pc:sldMk cId="2404404053" sldId="271"/>
        </pc:sldMkLst>
      </pc:sldChg>
      <pc:sldChg chg="addSp modSp mod">
        <pc:chgData name="Nguyen Bui Trong Tin" userId="e8b171ad-d98b-49d5-bbe6-f86bd94206fe" providerId="ADAL" clId="{3B2AA5FE-B6A3-44FF-8BD6-F7D9102A9E1F}" dt="2021-06-27T02:47:24.530" v="3998" actId="20577"/>
        <pc:sldMkLst>
          <pc:docMk/>
          <pc:sldMk cId="2588188774" sldId="272"/>
        </pc:sldMkLst>
        <pc:spChg chg="mod">
          <ac:chgData name="Nguyen Bui Trong Tin" userId="e8b171ad-d98b-49d5-bbe6-f86bd94206fe" providerId="ADAL" clId="{3B2AA5FE-B6A3-44FF-8BD6-F7D9102A9E1F}" dt="2021-06-27T02:47:24.530" v="3998" actId="20577"/>
          <ac:spMkLst>
            <pc:docMk/>
            <pc:sldMk cId="2588188774" sldId="272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0:19.903" v="502" actId="14100"/>
          <ac:picMkLst>
            <pc:docMk/>
            <pc:sldMk cId="2588188774" sldId="272"/>
            <ac:picMk id="2" creationId="{C5524AE6-4991-414B-BA25-6112B24CCA87}"/>
          </ac:picMkLst>
        </pc:picChg>
      </pc:sldChg>
      <pc:sldChg chg="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3096967264" sldId="273"/>
        </pc:sldMkLst>
      </pc:sldChg>
      <pc:sldChg chg="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2006947952" sldId="274"/>
        </pc:sldMkLst>
      </pc:sldChg>
      <pc:sldChg chg="add ord">
        <pc:chgData name="Nguyen Bui Trong Tin" userId="e8b171ad-d98b-49d5-bbe6-f86bd94206fe" providerId="ADAL" clId="{3B2AA5FE-B6A3-44FF-8BD6-F7D9102A9E1F}" dt="2021-06-26T17:05:43.016" v="55"/>
        <pc:sldMkLst>
          <pc:docMk/>
          <pc:sldMk cId="4144947056" sldId="275"/>
        </pc:sldMkLst>
      </pc:sldChg>
      <pc:sldChg chg="modSp add mod">
        <pc:chgData name="Nguyen Bui Trong Tin" userId="e8b171ad-d98b-49d5-bbe6-f86bd94206fe" providerId="ADAL" clId="{3B2AA5FE-B6A3-44FF-8BD6-F7D9102A9E1F}" dt="2021-06-26T17:05:56.540" v="62" actId="20577"/>
        <pc:sldMkLst>
          <pc:docMk/>
          <pc:sldMk cId="224587157" sldId="276"/>
        </pc:sldMkLst>
        <pc:spChg chg="mod">
          <ac:chgData name="Nguyen Bui Trong Tin" userId="e8b171ad-d98b-49d5-bbe6-f86bd94206fe" providerId="ADAL" clId="{3B2AA5FE-B6A3-44FF-8BD6-F7D9102A9E1F}" dt="2021-06-26T17:05:56.540" v="62" actId="20577"/>
          <ac:spMkLst>
            <pc:docMk/>
            <pc:sldMk cId="224587157" sldId="276"/>
            <ac:spMk id="3" creationId="{139D5992-74CA-4E5E-831D-1F8F99FB57FF}"/>
          </ac:spMkLst>
        </pc:spChg>
      </pc:sldChg>
      <pc:sldChg chg="addSp delSp add del setBg delDesignElem">
        <pc:chgData name="Nguyen Bui Trong Tin" userId="e8b171ad-d98b-49d5-bbe6-f86bd94206fe" providerId="ADAL" clId="{3B2AA5FE-B6A3-44FF-8BD6-F7D9102A9E1F}" dt="2021-06-26T17:05:51.845" v="59"/>
        <pc:sldMkLst>
          <pc:docMk/>
          <pc:sldMk cId="2525218770" sldId="276"/>
        </pc:sldMkLst>
        <pc:spChg chg="add del">
          <ac:chgData name="Nguyen Bui Trong Tin" userId="e8b171ad-d98b-49d5-bbe6-f86bd94206fe" providerId="ADAL" clId="{3B2AA5FE-B6A3-44FF-8BD6-F7D9102A9E1F}" dt="2021-06-26T17:05:51.845" v="59"/>
          <ac:spMkLst>
            <pc:docMk/>
            <pc:sldMk cId="2525218770" sldId="276"/>
            <ac:spMk id="8" creationId="{DA3C47C2-33A2-44B2-BEAB-FEB679075C24}"/>
          </ac:spMkLst>
        </pc:spChg>
        <pc:spChg chg="add del">
          <ac:chgData name="Nguyen Bui Trong Tin" userId="e8b171ad-d98b-49d5-bbe6-f86bd94206fe" providerId="ADAL" clId="{3B2AA5FE-B6A3-44FF-8BD6-F7D9102A9E1F}" dt="2021-06-26T17:05:51.845" v="59"/>
          <ac:spMkLst>
            <pc:docMk/>
            <pc:sldMk cId="2525218770" sldId="276"/>
            <ac:spMk id="10" creationId="{AD182BA8-54AD-4D9F-8264-B0FA8BB47D7C}"/>
          </ac:spMkLst>
        </pc:spChg>
        <pc:spChg chg="add del">
          <ac:chgData name="Nguyen Bui Trong Tin" userId="e8b171ad-d98b-49d5-bbe6-f86bd94206fe" providerId="ADAL" clId="{3B2AA5FE-B6A3-44FF-8BD6-F7D9102A9E1F}" dt="2021-06-26T17:05:51.845" v="59"/>
          <ac:spMkLst>
            <pc:docMk/>
            <pc:sldMk cId="2525218770" sldId="276"/>
            <ac:spMk id="12" creationId="{4ED83379-0499-45E1-AB78-6AA230F96442}"/>
          </ac:spMkLst>
        </pc:spChg>
      </pc:sldChg>
      <pc:sldChg chg="modSp add mod">
        <pc:chgData name="Nguyen Bui Trong Tin" userId="e8b171ad-d98b-49d5-bbe6-f86bd94206fe" providerId="ADAL" clId="{3B2AA5FE-B6A3-44FF-8BD6-F7D9102A9E1F}" dt="2021-06-26T17:06:41.409" v="98" actId="1076"/>
        <pc:sldMkLst>
          <pc:docMk/>
          <pc:sldMk cId="593016740" sldId="277"/>
        </pc:sldMkLst>
        <pc:spChg chg="mod">
          <ac:chgData name="Nguyen Bui Trong Tin" userId="e8b171ad-d98b-49d5-bbe6-f86bd94206fe" providerId="ADAL" clId="{3B2AA5FE-B6A3-44FF-8BD6-F7D9102A9E1F}" dt="2021-06-26T17:06:41.409" v="98" actId="1076"/>
          <ac:spMkLst>
            <pc:docMk/>
            <pc:sldMk cId="593016740" sldId="277"/>
            <ac:spMk id="3" creationId="{139D5992-74CA-4E5E-831D-1F8F99FB57FF}"/>
          </ac:spMkLst>
        </pc:spChg>
      </pc:sldChg>
      <pc:sldChg chg="modSp add mod">
        <pc:chgData name="Nguyen Bui Trong Tin" userId="e8b171ad-d98b-49d5-bbe6-f86bd94206fe" providerId="ADAL" clId="{3B2AA5FE-B6A3-44FF-8BD6-F7D9102A9E1F}" dt="2021-06-26T17:07:21.971" v="101" actId="20577"/>
        <pc:sldMkLst>
          <pc:docMk/>
          <pc:sldMk cId="3917129790" sldId="278"/>
        </pc:sldMkLst>
        <pc:spChg chg="mod">
          <ac:chgData name="Nguyen Bui Trong Tin" userId="e8b171ad-d98b-49d5-bbe6-f86bd94206fe" providerId="ADAL" clId="{3B2AA5FE-B6A3-44FF-8BD6-F7D9102A9E1F}" dt="2021-06-26T17:07:21.971" v="101" actId="20577"/>
          <ac:spMkLst>
            <pc:docMk/>
            <pc:sldMk cId="3917129790" sldId="278"/>
            <ac:spMk id="3" creationId="{139D5992-74CA-4E5E-831D-1F8F99FB57FF}"/>
          </ac:spMkLst>
        </pc:spChg>
      </pc:sldChg>
      <pc:sldChg chg="addSp delSp modSp add mod ord replId">
        <pc:chgData name="Nguyen Bui Trong Tin" userId="e8b171ad-d98b-49d5-bbe6-f86bd94206fe" providerId="ADAL" clId="{3B2AA5FE-B6A3-44FF-8BD6-F7D9102A9E1F}" dt="2021-06-26T17:54:46.640" v="330"/>
        <pc:sldMkLst>
          <pc:docMk/>
          <pc:sldMk cId="2914930831" sldId="279"/>
        </pc:sldMkLst>
        <pc:spChg chg="mod">
          <ac:chgData name="Nguyen Bui Trong Tin" userId="e8b171ad-d98b-49d5-bbe6-f86bd94206fe" providerId="ADAL" clId="{3B2AA5FE-B6A3-44FF-8BD6-F7D9102A9E1F}" dt="2021-06-26T17:07:25.831" v="103" actId="20577"/>
          <ac:spMkLst>
            <pc:docMk/>
            <pc:sldMk cId="2914930831" sldId="279"/>
            <ac:spMk id="3" creationId="{139D5992-74CA-4E5E-831D-1F8F99FB57FF}"/>
          </ac:spMkLst>
        </pc:spChg>
        <pc:graphicFrameChg chg="add del mod">
          <ac:chgData name="Nguyen Bui Trong Tin" userId="e8b171ad-d98b-49d5-bbe6-f86bd94206fe" providerId="ADAL" clId="{3B2AA5FE-B6A3-44FF-8BD6-F7D9102A9E1F}" dt="2021-06-26T17:49:33.552" v="316"/>
          <ac:graphicFrameMkLst>
            <pc:docMk/>
            <pc:sldMk cId="2914930831" sldId="279"/>
            <ac:graphicFrameMk id="2" creationId="{0E8BE64B-A234-4827-8269-743B97F4BF32}"/>
          </ac:graphicFrameMkLst>
        </pc:graphicFrameChg>
      </pc:sldChg>
      <pc:sldChg chg="modSp add mod ord replId">
        <pc:chgData name="Nguyen Bui Trong Tin" userId="e8b171ad-d98b-49d5-bbe6-f86bd94206fe" providerId="ADAL" clId="{3B2AA5FE-B6A3-44FF-8BD6-F7D9102A9E1F}" dt="2021-06-26T17:55:24.922" v="332"/>
        <pc:sldMkLst>
          <pc:docMk/>
          <pc:sldMk cId="1806605024" sldId="280"/>
        </pc:sldMkLst>
        <pc:spChg chg="mod">
          <ac:chgData name="Nguyen Bui Trong Tin" userId="e8b171ad-d98b-49d5-bbe6-f86bd94206fe" providerId="ADAL" clId="{3B2AA5FE-B6A3-44FF-8BD6-F7D9102A9E1F}" dt="2021-06-26T17:07:31.437" v="105" actId="20577"/>
          <ac:spMkLst>
            <pc:docMk/>
            <pc:sldMk cId="1806605024" sldId="280"/>
            <ac:spMk id="3" creationId="{139D5992-74CA-4E5E-831D-1F8F99FB57FF}"/>
          </ac:spMkLst>
        </pc:spChg>
      </pc:sldChg>
      <pc:sldChg chg="modSp add mod">
        <pc:chgData name="Nguyen Bui Trong Tin" userId="e8b171ad-d98b-49d5-bbe6-f86bd94206fe" providerId="ADAL" clId="{3B2AA5FE-B6A3-44FF-8BD6-F7D9102A9E1F}" dt="2021-06-26T17:07:36.035" v="108" actId="20577"/>
        <pc:sldMkLst>
          <pc:docMk/>
          <pc:sldMk cId="3340451437" sldId="281"/>
        </pc:sldMkLst>
        <pc:spChg chg="mod">
          <ac:chgData name="Nguyen Bui Trong Tin" userId="e8b171ad-d98b-49d5-bbe6-f86bd94206fe" providerId="ADAL" clId="{3B2AA5FE-B6A3-44FF-8BD6-F7D9102A9E1F}" dt="2021-06-26T17:07:36.035" v="108" actId="20577"/>
          <ac:spMkLst>
            <pc:docMk/>
            <pc:sldMk cId="3340451437" sldId="281"/>
            <ac:spMk id="3" creationId="{139D5992-74CA-4E5E-831D-1F8F99FB57FF}"/>
          </ac:spMkLst>
        </pc:spChg>
      </pc:sldChg>
      <pc:sldChg chg="modSp add mod ord">
        <pc:chgData name="Nguyen Bui Trong Tin" userId="e8b171ad-d98b-49d5-bbe6-f86bd94206fe" providerId="ADAL" clId="{3B2AA5FE-B6A3-44FF-8BD6-F7D9102A9E1F}" dt="2021-06-26T17:07:53.334" v="113" actId="20577"/>
        <pc:sldMkLst>
          <pc:docMk/>
          <pc:sldMk cId="2105661200" sldId="282"/>
        </pc:sldMkLst>
        <pc:spChg chg="mod">
          <ac:chgData name="Nguyen Bui Trong Tin" userId="e8b171ad-d98b-49d5-bbe6-f86bd94206fe" providerId="ADAL" clId="{3B2AA5FE-B6A3-44FF-8BD6-F7D9102A9E1F}" dt="2021-06-26T17:07:53.334" v="113" actId="20577"/>
          <ac:spMkLst>
            <pc:docMk/>
            <pc:sldMk cId="2105661200" sldId="282"/>
            <ac:spMk id="3" creationId="{139D5992-74CA-4E5E-831D-1F8F99FB57FF}"/>
          </ac:spMkLst>
        </pc:spChg>
      </pc:sldChg>
      <pc:sldChg chg="modSp add mod ord replId">
        <pc:chgData name="Nguyen Bui Trong Tin" userId="e8b171ad-d98b-49d5-bbe6-f86bd94206fe" providerId="ADAL" clId="{3B2AA5FE-B6A3-44FF-8BD6-F7D9102A9E1F}" dt="2021-06-26T17:07:57.631" v="115" actId="20577"/>
        <pc:sldMkLst>
          <pc:docMk/>
          <pc:sldMk cId="2730355721" sldId="283"/>
        </pc:sldMkLst>
        <pc:spChg chg="mod">
          <ac:chgData name="Nguyen Bui Trong Tin" userId="e8b171ad-d98b-49d5-bbe6-f86bd94206fe" providerId="ADAL" clId="{3B2AA5FE-B6A3-44FF-8BD6-F7D9102A9E1F}" dt="2021-06-26T17:07:57.631" v="115" actId="20577"/>
          <ac:spMkLst>
            <pc:docMk/>
            <pc:sldMk cId="2730355721" sldId="283"/>
            <ac:spMk id="3" creationId="{139D5992-74CA-4E5E-831D-1F8F99FB57FF}"/>
          </ac:spMkLst>
        </pc:spChg>
      </pc:sldChg>
      <pc:sldChg chg="modSp add mod ord replId">
        <pc:chgData name="Nguyen Bui Trong Tin" userId="e8b171ad-d98b-49d5-bbe6-f86bd94206fe" providerId="ADAL" clId="{3B2AA5FE-B6A3-44FF-8BD6-F7D9102A9E1F}" dt="2021-06-26T17:08:04.195" v="119" actId="20577"/>
        <pc:sldMkLst>
          <pc:docMk/>
          <pc:sldMk cId="2467578797" sldId="284"/>
        </pc:sldMkLst>
        <pc:spChg chg="mod">
          <ac:chgData name="Nguyen Bui Trong Tin" userId="e8b171ad-d98b-49d5-bbe6-f86bd94206fe" providerId="ADAL" clId="{3B2AA5FE-B6A3-44FF-8BD6-F7D9102A9E1F}" dt="2021-06-26T17:08:04.195" v="119" actId="20577"/>
          <ac:spMkLst>
            <pc:docMk/>
            <pc:sldMk cId="2467578797" sldId="284"/>
            <ac:spMk id="3" creationId="{139D5992-74CA-4E5E-831D-1F8F99FB57FF}"/>
          </ac:spMkLst>
        </pc:spChg>
      </pc:sldChg>
      <pc:sldChg chg="modSp add mod">
        <pc:chgData name="Nguyen Bui Trong Tin" userId="e8b171ad-d98b-49d5-bbe6-f86bd94206fe" providerId="ADAL" clId="{3B2AA5FE-B6A3-44FF-8BD6-F7D9102A9E1F}" dt="2021-06-26T18:21:36.753" v="386" actId="14100"/>
        <pc:sldMkLst>
          <pc:docMk/>
          <pc:sldMk cId="2827968217" sldId="285"/>
        </pc:sldMkLst>
        <pc:spChg chg="mod">
          <ac:chgData name="Nguyen Bui Trong Tin" userId="e8b171ad-d98b-49d5-bbe6-f86bd94206fe" providerId="ADAL" clId="{3B2AA5FE-B6A3-44FF-8BD6-F7D9102A9E1F}" dt="2021-06-26T18:21:36.753" v="386" actId="14100"/>
          <ac:spMkLst>
            <pc:docMk/>
            <pc:sldMk cId="2827968217" sldId="285"/>
            <ac:spMk id="3" creationId="{139D5992-74CA-4E5E-831D-1F8F99FB57FF}"/>
          </ac:spMkLst>
        </pc:spChg>
      </pc:sldChg>
      <pc:sldChg chg="modSp add mod">
        <pc:chgData name="Nguyen Bui Trong Tin" userId="e8b171ad-d98b-49d5-bbe6-f86bd94206fe" providerId="ADAL" clId="{3B2AA5FE-B6A3-44FF-8BD6-F7D9102A9E1F}" dt="2021-06-26T18:25:28.356" v="428" actId="20577"/>
        <pc:sldMkLst>
          <pc:docMk/>
          <pc:sldMk cId="3269263425" sldId="286"/>
        </pc:sldMkLst>
        <pc:spChg chg="mod">
          <ac:chgData name="Nguyen Bui Trong Tin" userId="e8b171ad-d98b-49d5-bbe6-f86bd94206fe" providerId="ADAL" clId="{3B2AA5FE-B6A3-44FF-8BD6-F7D9102A9E1F}" dt="2021-06-26T18:25:28.356" v="428" actId="20577"/>
          <ac:spMkLst>
            <pc:docMk/>
            <pc:sldMk cId="3269263425" sldId="286"/>
            <ac:spMk id="3" creationId="{139D5992-74CA-4E5E-831D-1F8F99FB57FF}"/>
          </ac:spMkLst>
        </pc:spChg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2922192912" sldId="287"/>
        </pc:sldMkLst>
      </pc:sldChg>
      <pc:sldChg chg="new del">
        <pc:chgData name="Nguyen Bui Trong Tin" userId="e8b171ad-d98b-49d5-bbe6-f86bd94206fe" providerId="ADAL" clId="{3B2AA5FE-B6A3-44FF-8BD6-F7D9102A9E1F}" dt="2021-06-26T17:08:40.360" v="141" actId="47"/>
        <pc:sldMkLst>
          <pc:docMk/>
          <pc:sldMk cId="3505391781" sldId="287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3995273161" sldId="288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4136571558" sldId="289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2617768198" sldId="290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1873664919" sldId="291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2174988685" sldId="292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3640703691" sldId="293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1657867064" sldId="294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1905615228" sldId="295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145858661" sldId="296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3039733314" sldId="297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147392970" sldId="298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3277413776" sldId="299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902182333" sldId="300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3591687583" sldId="301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1258380000" sldId="302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2070394352" sldId="303"/>
        </pc:sldMkLst>
      </pc:sldChg>
      <pc:sldChg chg="add del">
        <pc:chgData name="Nguyen Bui Trong Tin" userId="e8b171ad-d98b-49d5-bbe6-f86bd94206fe" providerId="ADAL" clId="{3B2AA5FE-B6A3-44FF-8BD6-F7D9102A9E1F}" dt="2021-06-26T17:10:17.258" v="175" actId="47"/>
        <pc:sldMkLst>
          <pc:docMk/>
          <pc:sldMk cId="713521131" sldId="304"/>
        </pc:sldMkLst>
      </pc:sldChg>
      <pc:sldChg chg="add del">
        <pc:chgData name="Nguyen Bui Trong Tin" userId="e8b171ad-d98b-49d5-bbe6-f86bd94206fe" providerId="ADAL" clId="{3B2AA5FE-B6A3-44FF-8BD6-F7D9102A9E1F}" dt="2021-06-26T17:09:26.034" v="161" actId="47"/>
        <pc:sldMkLst>
          <pc:docMk/>
          <pc:sldMk cId="471829193" sldId="305"/>
        </pc:sldMkLst>
      </pc:sldChg>
      <pc:sldChg chg="add del">
        <pc:chgData name="Nguyen Bui Trong Tin" userId="e8b171ad-d98b-49d5-bbe6-f86bd94206fe" providerId="ADAL" clId="{3B2AA5FE-B6A3-44FF-8BD6-F7D9102A9E1F}" dt="2021-06-26T17:08:56.476" v="146" actId="47"/>
        <pc:sldMkLst>
          <pc:docMk/>
          <pc:sldMk cId="2181141682" sldId="305"/>
        </pc:sldMkLst>
      </pc:sldChg>
      <pc:sldChg chg="add del">
        <pc:chgData name="Nguyen Bui Trong Tin" userId="e8b171ad-d98b-49d5-bbe6-f86bd94206fe" providerId="ADAL" clId="{3B2AA5FE-B6A3-44FF-8BD6-F7D9102A9E1F}" dt="2021-06-26T17:09:26.034" v="161" actId="47"/>
        <pc:sldMkLst>
          <pc:docMk/>
          <pc:sldMk cId="574777534" sldId="306"/>
        </pc:sldMkLst>
      </pc:sldChg>
      <pc:sldChg chg="add del">
        <pc:chgData name="Nguyen Bui Trong Tin" userId="e8b171ad-d98b-49d5-bbe6-f86bd94206fe" providerId="ADAL" clId="{3B2AA5FE-B6A3-44FF-8BD6-F7D9102A9E1F}" dt="2021-06-26T17:08:56.476" v="146" actId="47"/>
        <pc:sldMkLst>
          <pc:docMk/>
          <pc:sldMk cId="2124960856" sldId="306"/>
        </pc:sldMkLst>
      </pc:sldChg>
      <pc:sldChg chg="addSp delSp modSp add mod modNotesTx">
        <pc:chgData name="Nguyen Bui Trong Tin" userId="e8b171ad-d98b-49d5-bbe6-f86bd94206fe" providerId="ADAL" clId="{3B2AA5FE-B6A3-44FF-8BD6-F7D9102A9E1F}" dt="2021-06-27T01:22:04.493" v="1363" actId="113"/>
        <pc:sldMkLst>
          <pc:docMk/>
          <pc:sldMk cId="3475947029" sldId="307"/>
        </pc:sldMkLst>
        <pc:spChg chg="mod">
          <ac:chgData name="Nguyen Bui Trong Tin" userId="e8b171ad-d98b-49d5-bbe6-f86bd94206fe" providerId="ADAL" clId="{3B2AA5FE-B6A3-44FF-8BD6-F7D9102A9E1F}" dt="2021-06-27T01:22:04.493" v="1363" actId="113"/>
          <ac:spMkLst>
            <pc:docMk/>
            <pc:sldMk cId="3475947029" sldId="30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7:33:28.141" v="224" actId="14100"/>
          <ac:picMkLst>
            <pc:docMk/>
            <pc:sldMk cId="3475947029" sldId="307"/>
            <ac:picMk id="2" creationId="{B59E3D47-E43A-496E-B171-D425A6A09E84}"/>
          </ac:picMkLst>
        </pc:picChg>
        <pc:picChg chg="add del">
          <ac:chgData name="Nguyen Bui Trong Tin" userId="e8b171ad-d98b-49d5-bbe6-f86bd94206fe" providerId="ADAL" clId="{3B2AA5FE-B6A3-44FF-8BD6-F7D9102A9E1F}" dt="2021-06-26T17:32:14.061" v="219"/>
          <ac:picMkLst>
            <pc:docMk/>
            <pc:sldMk cId="3475947029" sldId="307"/>
            <ac:picMk id="4" creationId="{9FA86EE5-B86C-418E-A75E-A38492E9CFFF}"/>
          </ac:picMkLst>
        </pc:picChg>
        <pc:picChg chg="add mod">
          <ac:chgData name="Nguyen Bui Trong Tin" userId="e8b171ad-d98b-49d5-bbe6-f86bd94206fe" providerId="ADAL" clId="{3B2AA5FE-B6A3-44FF-8BD6-F7D9102A9E1F}" dt="2021-06-26T17:33:32.475" v="226" actId="14100"/>
          <ac:picMkLst>
            <pc:docMk/>
            <pc:sldMk cId="3475947029" sldId="307"/>
            <ac:picMk id="5" creationId="{B07AD742-E666-49D4-9CF6-6C8D4AE64097}"/>
          </ac:picMkLst>
        </pc:picChg>
        <pc:picChg chg="add del">
          <ac:chgData name="Nguyen Bui Trong Tin" userId="e8b171ad-d98b-49d5-bbe6-f86bd94206fe" providerId="ADAL" clId="{3B2AA5FE-B6A3-44FF-8BD6-F7D9102A9E1F}" dt="2021-06-26T17:31:31.808" v="215" actId="478"/>
          <ac:picMkLst>
            <pc:docMk/>
            <pc:sldMk cId="3475947029" sldId="307"/>
            <ac:picMk id="1026" creationId="{6292652C-9148-428E-B7B9-E303761AAE84}"/>
          </ac:picMkLst>
        </pc:picChg>
      </pc:sldChg>
      <pc:sldChg chg="add del">
        <pc:chgData name="Nguyen Bui Trong Tin" userId="e8b171ad-d98b-49d5-bbe6-f86bd94206fe" providerId="ADAL" clId="{3B2AA5FE-B6A3-44FF-8BD6-F7D9102A9E1F}" dt="2021-06-26T17:08:56.476" v="146" actId="47"/>
        <pc:sldMkLst>
          <pc:docMk/>
          <pc:sldMk cId="4093356892" sldId="307"/>
        </pc:sldMkLst>
      </pc:sldChg>
      <pc:sldChg chg="add del">
        <pc:chgData name="Nguyen Bui Trong Tin" userId="e8b171ad-d98b-49d5-bbe6-f86bd94206fe" providerId="ADAL" clId="{3B2AA5FE-B6A3-44FF-8BD6-F7D9102A9E1F}" dt="2021-06-26T17:08:56.476" v="146" actId="47"/>
        <pc:sldMkLst>
          <pc:docMk/>
          <pc:sldMk cId="2441769407" sldId="308"/>
        </pc:sldMkLst>
      </pc:sldChg>
      <pc:sldChg chg="add del">
        <pc:chgData name="Nguyen Bui Trong Tin" userId="e8b171ad-d98b-49d5-bbe6-f86bd94206fe" providerId="ADAL" clId="{3B2AA5FE-B6A3-44FF-8BD6-F7D9102A9E1F}" dt="2021-06-26T17:17:57.138" v="178" actId="47"/>
        <pc:sldMkLst>
          <pc:docMk/>
          <pc:sldMk cId="2983015623" sldId="308"/>
        </pc:sldMkLst>
      </pc:sldChg>
      <pc:sldChg chg="add del">
        <pc:chgData name="Nguyen Bui Trong Tin" userId="e8b171ad-d98b-49d5-bbe6-f86bd94206fe" providerId="ADAL" clId="{3B2AA5FE-B6A3-44FF-8BD6-F7D9102A9E1F}" dt="2021-06-26T17:08:56.476" v="146" actId="47"/>
        <pc:sldMkLst>
          <pc:docMk/>
          <pc:sldMk cId="757584198" sldId="309"/>
        </pc:sldMkLst>
      </pc:sldChg>
      <pc:sldChg chg="add del">
        <pc:chgData name="Nguyen Bui Trong Tin" userId="e8b171ad-d98b-49d5-bbe6-f86bd94206fe" providerId="ADAL" clId="{3B2AA5FE-B6A3-44FF-8BD6-F7D9102A9E1F}" dt="2021-06-26T17:17:57.138" v="178" actId="47"/>
        <pc:sldMkLst>
          <pc:docMk/>
          <pc:sldMk cId="1502181952" sldId="309"/>
        </pc:sldMkLst>
      </pc:sldChg>
      <pc:sldChg chg="add del">
        <pc:chgData name="Nguyen Bui Trong Tin" userId="e8b171ad-d98b-49d5-bbe6-f86bd94206fe" providerId="ADAL" clId="{3B2AA5FE-B6A3-44FF-8BD6-F7D9102A9E1F}" dt="2021-06-26T17:09:27.949" v="162" actId="47"/>
        <pc:sldMkLst>
          <pc:docMk/>
          <pc:sldMk cId="979785715" sldId="310"/>
        </pc:sldMkLst>
      </pc:sldChg>
      <pc:sldChg chg="add del">
        <pc:chgData name="Nguyen Bui Trong Tin" userId="e8b171ad-d98b-49d5-bbe6-f86bd94206fe" providerId="ADAL" clId="{3B2AA5FE-B6A3-44FF-8BD6-F7D9102A9E1F}" dt="2021-06-26T17:08:56.476" v="146" actId="47"/>
        <pc:sldMkLst>
          <pc:docMk/>
          <pc:sldMk cId="2769968807" sldId="310"/>
        </pc:sldMkLst>
      </pc:sldChg>
      <pc:sldChg chg="addSp delSp modSp add mod modNotesTx">
        <pc:chgData name="Nguyen Bui Trong Tin" userId="e8b171ad-d98b-49d5-bbe6-f86bd94206fe" providerId="ADAL" clId="{3B2AA5FE-B6A3-44FF-8BD6-F7D9102A9E1F}" dt="2021-06-27T00:52:47.480" v="1260" actId="20577"/>
        <pc:sldMkLst>
          <pc:docMk/>
          <pc:sldMk cId="3300875455" sldId="311"/>
        </pc:sldMkLst>
        <pc:picChg chg="add del mod">
          <ac:chgData name="Nguyen Bui Trong Tin" userId="e8b171ad-d98b-49d5-bbe6-f86bd94206fe" providerId="ADAL" clId="{3B2AA5FE-B6A3-44FF-8BD6-F7D9102A9E1F}" dt="2021-06-26T17:21:28.166" v="181" actId="478"/>
          <ac:picMkLst>
            <pc:docMk/>
            <pc:sldMk cId="3300875455" sldId="311"/>
            <ac:picMk id="2" creationId="{C209C856-98E0-497F-91EE-1842B7E1A9A8}"/>
          </ac:picMkLst>
        </pc:picChg>
        <pc:picChg chg="add del">
          <ac:chgData name="Nguyen Bui Trong Tin" userId="e8b171ad-d98b-49d5-bbe6-f86bd94206fe" providerId="ADAL" clId="{3B2AA5FE-B6A3-44FF-8BD6-F7D9102A9E1F}" dt="2021-06-26T17:21:30.911" v="183" actId="478"/>
          <ac:picMkLst>
            <pc:docMk/>
            <pc:sldMk cId="3300875455" sldId="311"/>
            <ac:picMk id="4" creationId="{3D449550-6120-4B97-A9F3-6984B1C95847}"/>
          </ac:picMkLst>
        </pc:picChg>
        <pc:picChg chg="add mod">
          <ac:chgData name="Nguyen Bui Trong Tin" userId="e8b171ad-d98b-49d5-bbe6-f86bd94206fe" providerId="ADAL" clId="{3B2AA5FE-B6A3-44FF-8BD6-F7D9102A9E1F}" dt="2021-06-26T17:21:41.049" v="186" actId="14100"/>
          <ac:picMkLst>
            <pc:docMk/>
            <pc:sldMk cId="3300875455" sldId="311"/>
            <ac:picMk id="5" creationId="{48B1AE37-7252-4CD0-B1A5-84AC12C7CA74}"/>
          </ac:picMkLst>
        </pc:picChg>
      </pc:sldChg>
      <pc:sldChg chg="addSp delSp modSp add mod modNotesTx">
        <pc:chgData name="Nguyen Bui Trong Tin" userId="e8b171ad-d98b-49d5-bbe6-f86bd94206fe" providerId="ADAL" clId="{3B2AA5FE-B6A3-44FF-8BD6-F7D9102A9E1F}" dt="2021-06-27T01:34:39.172" v="1369" actId="20577"/>
        <pc:sldMkLst>
          <pc:docMk/>
          <pc:sldMk cId="1824561802" sldId="312"/>
        </pc:sldMkLst>
        <pc:spChg chg="mod">
          <ac:chgData name="Nguyen Bui Trong Tin" userId="e8b171ad-d98b-49d5-bbe6-f86bd94206fe" providerId="ADAL" clId="{3B2AA5FE-B6A3-44FF-8BD6-F7D9102A9E1F}" dt="2021-06-27T01:34:39.172" v="1369" actId="20577"/>
          <ac:spMkLst>
            <pc:docMk/>
            <pc:sldMk cId="1824561802" sldId="312"/>
            <ac:spMk id="3" creationId="{139D5992-74CA-4E5E-831D-1F8F99FB57FF}"/>
          </ac:spMkLst>
        </pc:spChg>
        <pc:picChg chg="add del mod">
          <ac:chgData name="Nguyen Bui Trong Tin" userId="e8b171ad-d98b-49d5-bbe6-f86bd94206fe" providerId="ADAL" clId="{3B2AA5FE-B6A3-44FF-8BD6-F7D9102A9E1F}" dt="2021-06-26T17:23:11.474" v="196" actId="478"/>
          <ac:picMkLst>
            <pc:docMk/>
            <pc:sldMk cId="1824561802" sldId="312"/>
            <ac:picMk id="2" creationId="{D748E9D9-A69E-4970-83BE-BD002AEBE4B5}"/>
          </ac:picMkLst>
        </pc:picChg>
        <pc:picChg chg="add del mod">
          <ac:chgData name="Nguyen Bui Trong Tin" userId="e8b171ad-d98b-49d5-bbe6-f86bd94206fe" providerId="ADAL" clId="{3B2AA5FE-B6A3-44FF-8BD6-F7D9102A9E1F}" dt="2021-06-26T17:23:56.372" v="202" actId="478"/>
          <ac:picMkLst>
            <pc:docMk/>
            <pc:sldMk cId="1824561802" sldId="312"/>
            <ac:picMk id="4" creationId="{C874364E-B9C3-431D-8F26-F8965132AF28}"/>
          </ac:picMkLst>
        </pc:picChg>
        <pc:picChg chg="add del">
          <ac:chgData name="Nguyen Bui Trong Tin" userId="e8b171ad-d98b-49d5-bbe6-f86bd94206fe" providerId="ADAL" clId="{3B2AA5FE-B6A3-44FF-8BD6-F7D9102A9E1F}" dt="2021-06-26T17:24:05.324" v="204" actId="478"/>
          <ac:picMkLst>
            <pc:docMk/>
            <pc:sldMk cId="1824561802" sldId="312"/>
            <ac:picMk id="5" creationId="{1EE37A86-39C3-412C-B345-4E09EEDC0105}"/>
          </ac:picMkLst>
        </pc:picChg>
        <pc:picChg chg="add mod">
          <ac:chgData name="Nguyen Bui Trong Tin" userId="e8b171ad-d98b-49d5-bbe6-f86bd94206fe" providerId="ADAL" clId="{3B2AA5FE-B6A3-44FF-8BD6-F7D9102A9E1F}" dt="2021-06-26T17:24:11.459" v="206" actId="1076"/>
          <ac:picMkLst>
            <pc:docMk/>
            <pc:sldMk cId="1824561802" sldId="312"/>
            <ac:picMk id="6" creationId="{06751014-0FBB-4203-B27C-57C840BACE34}"/>
          </ac:picMkLst>
        </pc:picChg>
        <pc:picChg chg="add del">
          <ac:chgData name="Nguyen Bui Trong Tin" userId="e8b171ad-d98b-49d5-bbe6-f86bd94206fe" providerId="ADAL" clId="{3B2AA5FE-B6A3-44FF-8BD6-F7D9102A9E1F}" dt="2021-06-26T17:24:29.177" v="208"/>
          <ac:picMkLst>
            <pc:docMk/>
            <pc:sldMk cId="1824561802" sldId="312"/>
            <ac:picMk id="7" creationId="{EBD0FF55-6584-4220-848B-9D00782FA7CA}"/>
          </ac:picMkLst>
        </pc:picChg>
        <pc:picChg chg="add del">
          <ac:chgData name="Nguyen Bui Trong Tin" userId="e8b171ad-d98b-49d5-bbe6-f86bd94206fe" providerId="ADAL" clId="{3B2AA5FE-B6A3-44FF-8BD6-F7D9102A9E1F}" dt="2021-06-26T17:24:33.900" v="210" actId="478"/>
          <ac:picMkLst>
            <pc:docMk/>
            <pc:sldMk cId="1824561802" sldId="312"/>
            <ac:picMk id="8" creationId="{F1BE54F7-7301-4C22-9359-9A751BC3743A}"/>
          </ac:picMkLst>
        </pc:picChg>
        <pc:picChg chg="add del">
          <ac:chgData name="Nguyen Bui Trong Tin" userId="e8b171ad-d98b-49d5-bbe6-f86bd94206fe" providerId="ADAL" clId="{3B2AA5FE-B6A3-44FF-8BD6-F7D9102A9E1F}" dt="2021-06-26T17:24:59.159" v="212" actId="478"/>
          <ac:picMkLst>
            <pc:docMk/>
            <pc:sldMk cId="1824561802" sldId="312"/>
            <ac:picMk id="9" creationId="{21BB9DF8-0ACF-4B2A-A689-D225C364E581}"/>
          </ac:picMkLst>
        </pc:picChg>
        <pc:picChg chg="add del">
          <ac:chgData name="Nguyen Bui Trong Tin" userId="e8b171ad-d98b-49d5-bbe6-f86bd94206fe" providerId="ADAL" clId="{3B2AA5FE-B6A3-44FF-8BD6-F7D9102A9E1F}" dt="2021-06-26T17:25:04.365" v="214"/>
          <ac:picMkLst>
            <pc:docMk/>
            <pc:sldMk cId="1824561802" sldId="312"/>
            <ac:picMk id="10" creationId="{A76EC279-F4E9-44D9-975C-537876EA80E2}"/>
          </ac:picMkLst>
        </pc:picChg>
      </pc:sldChg>
      <pc:sldChg chg="addSp delSp modSp add mod modNotesTx">
        <pc:chgData name="Nguyen Bui Trong Tin" userId="e8b171ad-d98b-49d5-bbe6-f86bd94206fe" providerId="ADAL" clId="{3B2AA5FE-B6A3-44FF-8BD6-F7D9102A9E1F}" dt="2021-06-27T01:35:25.324" v="1520" actId="20577"/>
        <pc:sldMkLst>
          <pc:docMk/>
          <pc:sldMk cId="553536912" sldId="313"/>
        </pc:sldMkLst>
        <pc:spChg chg="mod">
          <ac:chgData name="Nguyen Bui Trong Tin" userId="e8b171ad-d98b-49d5-bbe6-f86bd94206fe" providerId="ADAL" clId="{3B2AA5FE-B6A3-44FF-8BD6-F7D9102A9E1F}" dt="2021-06-27T01:35:25.324" v="1520" actId="20577"/>
          <ac:spMkLst>
            <pc:docMk/>
            <pc:sldMk cId="553536912" sldId="313"/>
            <ac:spMk id="3" creationId="{139D5992-74CA-4E5E-831D-1F8F99FB57FF}"/>
          </ac:spMkLst>
        </pc:spChg>
        <pc:picChg chg="add del mod">
          <ac:chgData name="Nguyen Bui Trong Tin" userId="e8b171ad-d98b-49d5-bbe6-f86bd94206fe" providerId="ADAL" clId="{3B2AA5FE-B6A3-44FF-8BD6-F7D9102A9E1F}" dt="2021-06-26T17:22:50.049" v="195" actId="478"/>
          <ac:picMkLst>
            <pc:docMk/>
            <pc:sldMk cId="553536912" sldId="313"/>
            <ac:picMk id="2" creationId="{2150CED3-AD53-447C-92F1-B306D1EE6A2F}"/>
          </ac:picMkLst>
        </pc:picChg>
        <pc:picChg chg="add mod">
          <ac:chgData name="Nguyen Bui Trong Tin" userId="e8b171ad-d98b-49d5-bbe6-f86bd94206fe" providerId="ADAL" clId="{3B2AA5FE-B6A3-44FF-8BD6-F7D9102A9E1F}" dt="2021-06-26T17:34:24.455" v="232" actId="14100"/>
          <ac:picMkLst>
            <pc:docMk/>
            <pc:sldMk cId="553536912" sldId="313"/>
            <ac:picMk id="2" creationId="{2AF4EF16-4B33-4AFE-AA9F-37AC40F757E2}"/>
          </ac:picMkLst>
        </pc:picChg>
        <pc:picChg chg="add del mod">
          <ac:chgData name="Nguyen Bui Trong Tin" userId="e8b171ad-d98b-49d5-bbe6-f86bd94206fe" providerId="ADAL" clId="{3B2AA5FE-B6A3-44FF-8BD6-F7D9102A9E1F}" dt="2021-06-26T17:22:49.014" v="194" actId="478"/>
          <ac:picMkLst>
            <pc:docMk/>
            <pc:sldMk cId="553536912" sldId="313"/>
            <ac:picMk id="4" creationId="{BC286719-AA72-438C-B646-E7119CA5DBE3}"/>
          </ac:picMkLst>
        </pc:picChg>
      </pc:sldChg>
      <pc:sldChg chg="addSp delSp modSp add mod modNotesTx">
        <pc:chgData name="Nguyen Bui Trong Tin" userId="e8b171ad-d98b-49d5-bbe6-f86bd94206fe" providerId="ADAL" clId="{3B2AA5FE-B6A3-44FF-8BD6-F7D9102A9E1F}" dt="2021-06-27T01:44:20.156" v="2059" actId="20577"/>
        <pc:sldMkLst>
          <pc:docMk/>
          <pc:sldMk cId="4211138788" sldId="314"/>
        </pc:sldMkLst>
        <pc:spChg chg="mod">
          <ac:chgData name="Nguyen Bui Trong Tin" userId="e8b171ad-d98b-49d5-bbe6-f86bd94206fe" providerId="ADAL" clId="{3B2AA5FE-B6A3-44FF-8BD6-F7D9102A9E1F}" dt="2021-06-27T01:44:20.156" v="2059" actId="20577"/>
          <ac:spMkLst>
            <pc:docMk/>
            <pc:sldMk cId="4211138788" sldId="314"/>
            <ac:spMk id="3" creationId="{139D5992-74CA-4E5E-831D-1F8F99FB57FF}"/>
          </ac:spMkLst>
        </pc:spChg>
        <pc:spChg chg="add del">
          <ac:chgData name="Nguyen Bui Trong Tin" userId="e8b171ad-d98b-49d5-bbe6-f86bd94206fe" providerId="ADAL" clId="{3B2AA5FE-B6A3-44FF-8BD6-F7D9102A9E1F}" dt="2021-06-26T17:34:46.609" v="236"/>
          <ac:spMkLst>
            <pc:docMk/>
            <pc:sldMk cId="4211138788" sldId="314"/>
            <ac:spMk id="4" creationId="{7ABCDAFC-4429-4887-B784-4A743C45184D}"/>
          </ac:spMkLst>
        </pc:spChg>
        <pc:spChg chg="add del">
          <ac:chgData name="Nguyen Bui Trong Tin" userId="e8b171ad-d98b-49d5-bbe6-f86bd94206fe" providerId="ADAL" clId="{3B2AA5FE-B6A3-44FF-8BD6-F7D9102A9E1F}" dt="2021-06-26T17:34:48.420" v="240"/>
          <ac:spMkLst>
            <pc:docMk/>
            <pc:sldMk cId="4211138788" sldId="314"/>
            <ac:spMk id="6" creationId="{C0CCB444-586A-42E9-A6F2-81AE02B4816F}"/>
          </ac:spMkLst>
        </pc:spChg>
        <pc:spChg chg="add del">
          <ac:chgData name="Nguyen Bui Trong Tin" userId="e8b171ad-d98b-49d5-bbe6-f86bd94206fe" providerId="ADAL" clId="{3B2AA5FE-B6A3-44FF-8BD6-F7D9102A9E1F}" dt="2021-06-26T17:34:57.170" v="243" actId="478"/>
          <ac:spMkLst>
            <pc:docMk/>
            <pc:sldMk cId="4211138788" sldId="314"/>
            <ac:spMk id="8" creationId="{521F21BB-502B-4F8B-BCCE-2CA3F181750C}"/>
          </ac:spMkLst>
        </pc:spChg>
        <pc:spChg chg="add del">
          <ac:chgData name="Nguyen Bui Trong Tin" userId="e8b171ad-d98b-49d5-bbe6-f86bd94206fe" providerId="ADAL" clId="{3B2AA5FE-B6A3-44FF-8BD6-F7D9102A9E1F}" dt="2021-06-26T17:34:58.973" v="246" actId="478"/>
          <ac:spMkLst>
            <pc:docMk/>
            <pc:sldMk cId="4211138788" sldId="314"/>
            <ac:spMk id="10" creationId="{1251A84F-5E89-4262-962C-18314D97AECE}"/>
          </ac:spMkLst>
        </pc:spChg>
        <pc:spChg chg="add del">
          <ac:chgData name="Nguyen Bui Trong Tin" userId="e8b171ad-d98b-49d5-bbe6-f86bd94206fe" providerId="ADAL" clId="{3B2AA5FE-B6A3-44FF-8BD6-F7D9102A9E1F}" dt="2021-06-26T17:35:09.729" v="250"/>
          <ac:spMkLst>
            <pc:docMk/>
            <pc:sldMk cId="4211138788" sldId="314"/>
            <ac:spMk id="12" creationId="{1D129CB4-3532-438B-9128-90783DE32E3B}"/>
          </ac:spMkLst>
        </pc:spChg>
        <pc:graphicFrameChg chg="add mod modGraphic">
          <ac:chgData name="Nguyen Bui Trong Tin" userId="e8b171ad-d98b-49d5-bbe6-f86bd94206fe" providerId="ADAL" clId="{3B2AA5FE-B6A3-44FF-8BD6-F7D9102A9E1F}" dt="2021-06-27T01:44:01.439" v="2039" actId="20577"/>
          <ac:graphicFrameMkLst>
            <pc:docMk/>
            <pc:sldMk cId="4211138788" sldId="314"/>
            <ac:graphicFrameMk id="2" creationId="{AD71B60E-F042-4733-A3C5-C03095E05BBF}"/>
          </ac:graphicFrameMkLst>
        </pc:graphicFrameChg>
        <pc:picChg chg="add mod">
          <ac:chgData name="Nguyen Bui Trong Tin" userId="e8b171ad-d98b-49d5-bbe6-f86bd94206fe" providerId="ADAL" clId="{3B2AA5FE-B6A3-44FF-8BD6-F7D9102A9E1F}" dt="2021-06-26T17:35:19.289" v="252" actId="1076"/>
          <ac:picMkLst>
            <pc:docMk/>
            <pc:sldMk cId="4211138788" sldId="314"/>
            <ac:picMk id="13" creationId="{95607D11-C90B-4093-A834-6F8939384F2A}"/>
          </ac:picMkLst>
        </pc:picChg>
        <pc:picChg chg="add del">
          <ac:chgData name="Nguyen Bui Trong Tin" userId="e8b171ad-d98b-49d5-bbe6-f86bd94206fe" providerId="ADAL" clId="{3B2AA5FE-B6A3-44FF-8BD6-F7D9102A9E1F}" dt="2021-06-26T17:35:30.155" v="254" actId="478"/>
          <ac:picMkLst>
            <pc:docMk/>
            <pc:sldMk cId="4211138788" sldId="314"/>
            <ac:picMk id="14" creationId="{461C9445-246B-4560-B9F9-D1680F25D3D3}"/>
          </ac:picMkLst>
        </pc:picChg>
        <pc:picChg chg="add del">
          <ac:chgData name="Nguyen Bui Trong Tin" userId="e8b171ad-d98b-49d5-bbe6-f86bd94206fe" providerId="ADAL" clId="{3B2AA5FE-B6A3-44FF-8BD6-F7D9102A9E1F}" dt="2021-06-26T17:35:44.178" v="256" actId="478"/>
          <ac:picMkLst>
            <pc:docMk/>
            <pc:sldMk cId="4211138788" sldId="314"/>
            <ac:picMk id="15" creationId="{7320CBFA-1ED3-40AE-A4A5-243DB801869C}"/>
          </ac:picMkLst>
        </pc:picChg>
        <pc:picChg chg="add del">
          <ac:chgData name="Nguyen Bui Trong Tin" userId="e8b171ad-d98b-49d5-bbe6-f86bd94206fe" providerId="ADAL" clId="{3B2AA5FE-B6A3-44FF-8BD6-F7D9102A9E1F}" dt="2021-06-26T17:36:24.678" v="258" actId="478"/>
          <ac:picMkLst>
            <pc:docMk/>
            <pc:sldMk cId="4211138788" sldId="314"/>
            <ac:picMk id="16" creationId="{87B7FDD5-81BE-4E03-9028-A6CC2B5F2F28}"/>
          </ac:picMkLst>
        </pc:picChg>
        <pc:picChg chg="add mod">
          <ac:chgData name="Nguyen Bui Trong Tin" userId="e8b171ad-d98b-49d5-bbe6-f86bd94206fe" providerId="ADAL" clId="{3B2AA5FE-B6A3-44FF-8BD6-F7D9102A9E1F}" dt="2021-06-26T17:36:31.211" v="260" actId="1076"/>
          <ac:picMkLst>
            <pc:docMk/>
            <pc:sldMk cId="4211138788" sldId="314"/>
            <ac:picMk id="17" creationId="{1A74BBCF-BC2F-49E6-B8E5-89DFAD776862}"/>
          </ac:picMkLst>
        </pc:picChg>
      </pc:sldChg>
      <pc:sldChg chg="add del">
        <pc:chgData name="Nguyen Bui Trong Tin" userId="e8b171ad-d98b-49d5-bbe6-f86bd94206fe" providerId="ADAL" clId="{3B2AA5FE-B6A3-44FF-8BD6-F7D9102A9E1F}" dt="2021-06-26T17:09:29.441" v="163" actId="47"/>
        <pc:sldMkLst>
          <pc:docMk/>
          <pc:sldMk cId="3278188058" sldId="315"/>
        </pc:sldMkLst>
      </pc:sldChg>
      <pc:sldChg chg="addSp delSp modSp add mod modNotesTx">
        <pc:chgData name="Nguyen Bui Trong Tin" userId="e8b171ad-d98b-49d5-bbe6-f86bd94206fe" providerId="ADAL" clId="{3B2AA5FE-B6A3-44FF-8BD6-F7D9102A9E1F}" dt="2021-06-27T01:45:53.352" v="2065" actId="20577"/>
        <pc:sldMkLst>
          <pc:docMk/>
          <pc:sldMk cId="331680338" sldId="316"/>
        </pc:sldMkLst>
        <pc:spChg chg="mod">
          <ac:chgData name="Nguyen Bui Trong Tin" userId="e8b171ad-d98b-49d5-bbe6-f86bd94206fe" providerId="ADAL" clId="{3B2AA5FE-B6A3-44FF-8BD6-F7D9102A9E1F}" dt="2021-06-27T01:45:53.352" v="2065" actId="20577"/>
          <ac:spMkLst>
            <pc:docMk/>
            <pc:sldMk cId="331680338" sldId="316"/>
            <ac:spMk id="3" creationId="{139D5992-74CA-4E5E-831D-1F8F99FB57FF}"/>
          </ac:spMkLst>
        </pc:spChg>
        <pc:picChg chg="add del">
          <ac:chgData name="Nguyen Bui Trong Tin" userId="e8b171ad-d98b-49d5-bbe6-f86bd94206fe" providerId="ADAL" clId="{3B2AA5FE-B6A3-44FF-8BD6-F7D9102A9E1F}" dt="2021-06-26T17:37:38.684" v="262" actId="478"/>
          <ac:picMkLst>
            <pc:docMk/>
            <pc:sldMk cId="331680338" sldId="316"/>
            <ac:picMk id="2" creationId="{611EB1EF-C166-4B71-BF4E-B032FBE70B56}"/>
          </ac:picMkLst>
        </pc:picChg>
        <pc:picChg chg="add del">
          <ac:chgData name="Nguyen Bui Trong Tin" userId="e8b171ad-d98b-49d5-bbe6-f86bd94206fe" providerId="ADAL" clId="{3B2AA5FE-B6A3-44FF-8BD6-F7D9102A9E1F}" dt="2021-06-26T17:37:51.273" v="264" actId="478"/>
          <ac:picMkLst>
            <pc:docMk/>
            <pc:sldMk cId="331680338" sldId="316"/>
            <ac:picMk id="4" creationId="{80D72B78-535F-409E-AFD6-B888ED2A131B}"/>
          </ac:picMkLst>
        </pc:picChg>
        <pc:picChg chg="add mod">
          <ac:chgData name="Nguyen Bui Trong Tin" userId="e8b171ad-d98b-49d5-bbe6-f86bd94206fe" providerId="ADAL" clId="{3B2AA5FE-B6A3-44FF-8BD6-F7D9102A9E1F}" dt="2021-06-26T17:37:56.459" v="266" actId="1076"/>
          <ac:picMkLst>
            <pc:docMk/>
            <pc:sldMk cId="331680338" sldId="316"/>
            <ac:picMk id="5" creationId="{7D3194F3-04EB-4DCE-A5B6-25C265557F81}"/>
          </ac:picMkLst>
        </pc:picChg>
      </pc:sldChg>
      <pc:sldChg chg="addSp modSp add mod modNotesTx">
        <pc:chgData name="Nguyen Bui Trong Tin" userId="e8b171ad-d98b-49d5-bbe6-f86bd94206fe" providerId="ADAL" clId="{3B2AA5FE-B6A3-44FF-8BD6-F7D9102A9E1F}" dt="2021-06-27T02:00:17.115" v="2843" actId="20577"/>
        <pc:sldMkLst>
          <pc:docMk/>
          <pc:sldMk cId="2536141257" sldId="317"/>
        </pc:sldMkLst>
        <pc:spChg chg="mod">
          <ac:chgData name="Nguyen Bui Trong Tin" userId="e8b171ad-d98b-49d5-bbe6-f86bd94206fe" providerId="ADAL" clId="{3B2AA5FE-B6A3-44FF-8BD6-F7D9102A9E1F}" dt="2021-06-27T02:00:17.115" v="2843" actId="20577"/>
          <ac:spMkLst>
            <pc:docMk/>
            <pc:sldMk cId="2536141257" sldId="31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7T01:52:29.986" v="2203" actId="14100"/>
          <ac:picMkLst>
            <pc:docMk/>
            <pc:sldMk cId="2536141257" sldId="317"/>
            <ac:picMk id="2" creationId="{A36747DE-756B-4ADC-AFC8-082D7D496B80}"/>
          </ac:picMkLst>
        </pc:picChg>
      </pc:sldChg>
      <pc:sldChg chg="addSp delSp modSp add mod modNotesTx">
        <pc:chgData name="Nguyen Bui Trong Tin" userId="e8b171ad-d98b-49d5-bbe6-f86bd94206fe" providerId="ADAL" clId="{3B2AA5FE-B6A3-44FF-8BD6-F7D9102A9E1F}" dt="2021-06-27T04:43:27.852" v="6044" actId="113"/>
        <pc:sldMkLst>
          <pc:docMk/>
          <pc:sldMk cId="2133192714" sldId="318"/>
        </pc:sldMkLst>
        <pc:spChg chg="mod">
          <ac:chgData name="Nguyen Bui Trong Tin" userId="e8b171ad-d98b-49d5-bbe6-f86bd94206fe" providerId="ADAL" clId="{3B2AA5FE-B6A3-44FF-8BD6-F7D9102A9E1F}" dt="2021-06-27T04:43:27.852" v="6044" actId="113"/>
          <ac:spMkLst>
            <pc:docMk/>
            <pc:sldMk cId="2133192714" sldId="318"/>
            <ac:spMk id="3" creationId="{139D5992-74CA-4E5E-831D-1F8F99FB57FF}"/>
          </ac:spMkLst>
        </pc:spChg>
        <pc:picChg chg="add del">
          <ac:chgData name="Nguyen Bui Trong Tin" userId="e8b171ad-d98b-49d5-bbe6-f86bd94206fe" providerId="ADAL" clId="{3B2AA5FE-B6A3-44FF-8BD6-F7D9102A9E1F}" dt="2021-06-26T17:42:05.402" v="271" actId="478"/>
          <ac:picMkLst>
            <pc:docMk/>
            <pc:sldMk cId="2133192714" sldId="318"/>
            <ac:picMk id="2" creationId="{A6DE7443-D438-42C1-87D9-7109BA5665A6}"/>
          </ac:picMkLst>
        </pc:picChg>
        <pc:picChg chg="add del">
          <ac:chgData name="Nguyen Bui Trong Tin" userId="e8b171ad-d98b-49d5-bbe6-f86bd94206fe" providerId="ADAL" clId="{3B2AA5FE-B6A3-44FF-8BD6-F7D9102A9E1F}" dt="2021-06-26T17:42:19.489" v="273" actId="478"/>
          <ac:picMkLst>
            <pc:docMk/>
            <pc:sldMk cId="2133192714" sldId="318"/>
            <ac:picMk id="4" creationId="{4EC65A3D-34F2-425F-B6F1-9CF7880FD9D4}"/>
          </ac:picMkLst>
        </pc:picChg>
        <pc:picChg chg="add mod">
          <ac:chgData name="Nguyen Bui Trong Tin" userId="e8b171ad-d98b-49d5-bbe6-f86bd94206fe" providerId="ADAL" clId="{3B2AA5FE-B6A3-44FF-8BD6-F7D9102A9E1F}" dt="2021-06-27T02:00:27.544" v="2844" actId="1076"/>
          <ac:picMkLst>
            <pc:docMk/>
            <pc:sldMk cId="2133192714" sldId="318"/>
            <ac:picMk id="5" creationId="{8F424600-928B-4979-99FF-28D45FA7AFC1}"/>
          </ac:picMkLst>
        </pc:picChg>
        <pc:picChg chg="add mod">
          <ac:chgData name="Nguyen Bui Trong Tin" userId="e8b171ad-d98b-49d5-bbe6-f86bd94206fe" providerId="ADAL" clId="{3B2AA5FE-B6A3-44FF-8BD6-F7D9102A9E1F}" dt="2021-06-27T01:46:17.914" v="2069" actId="1076"/>
          <ac:picMkLst>
            <pc:docMk/>
            <pc:sldMk cId="2133192714" sldId="318"/>
            <ac:picMk id="6" creationId="{C6899B79-3804-493A-926E-1D0AD8A000BE}"/>
          </ac:picMkLst>
        </pc:picChg>
      </pc:sldChg>
      <pc:sldChg chg="add del">
        <pc:chgData name="Nguyen Bui Trong Tin" userId="e8b171ad-d98b-49d5-bbe6-f86bd94206fe" providerId="ADAL" clId="{3B2AA5FE-B6A3-44FF-8BD6-F7D9102A9E1F}" dt="2021-06-27T00:54:08.103" v="1345" actId="47"/>
        <pc:sldMkLst>
          <pc:docMk/>
          <pc:sldMk cId="1287576328" sldId="319"/>
        </pc:sldMkLst>
      </pc:sldChg>
      <pc:sldChg chg="add del">
        <pc:chgData name="Nguyen Bui Trong Tin" userId="e8b171ad-d98b-49d5-bbe6-f86bd94206fe" providerId="ADAL" clId="{3B2AA5FE-B6A3-44FF-8BD6-F7D9102A9E1F}" dt="2021-06-26T17:09:30.961" v="164" actId="47"/>
        <pc:sldMkLst>
          <pc:docMk/>
          <pc:sldMk cId="511544886" sldId="320"/>
        </pc:sldMkLst>
      </pc:sldChg>
      <pc:sldChg chg="addSp delSp modSp add mod modNotesTx">
        <pc:chgData name="Nguyen Bui Trong Tin" userId="e8b171ad-d98b-49d5-bbe6-f86bd94206fe" providerId="ADAL" clId="{3B2AA5FE-B6A3-44FF-8BD6-F7D9102A9E1F}" dt="2021-06-27T02:01:16.362" v="2851" actId="20577"/>
        <pc:sldMkLst>
          <pc:docMk/>
          <pc:sldMk cId="83999653" sldId="321"/>
        </pc:sldMkLst>
        <pc:spChg chg="mod">
          <ac:chgData name="Nguyen Bui Trong Tin" userId="e8b171ad-d98b-49d5-bbe6-f86bd94206fe" providerId="ADAL" clId="{3B2AA5FE-B6A3-44FF-8BD6-F7D9102A9E1F}" dt="2021-06-27T02:01:16.362" v="2851" actId="20577"/>
          <ac:spMkLst>
            <pc:docMk/>
            <pc:sldMk cId="83999653" sldId="321"/>
            <ac:spMk id="3" creationId="{139D5992-74CA-4E5E-831D-1F8F99FB57FF}"/>
          </ac:spMkLst>
        </pc:spChg>
        <pc:picChg chg="add del">
          <ac:chgData name="Nguyen Bui Trong Tin" userId="e8b171ad-d98b-49d5-bbe6-f86bd94206fe" providerId="ADAL" clId="{3B2AA5FE-B6A3-44FF-8BD6-F7D9102A9E1F}" dt="2021-06-26T17:44:51.385" v="279" actId="478"/>
          <ac:picMkLst>
            <pc:docMk/>
            <pc:sldMk cId="83999653" sldId="321"/>
            <ac:picMk id="2" creationId="{B2D7E02C-8C6F-4B81-9DC7-9A7F55CA0482}"/>
          </ac:picMkLst>
        </pc:picChg>
        <pc:picChg chg="add del">
          <ac:chgData name="Nguyen Bui Trong Tin" userId="e8b171ad-d98b-49d5-bbe6-f86bd94206fe" providerId="ADAL" clId="{3B2AA5FE-B6A3-44FF-8BD6-F7D9102A9E1F}" dt="2021-06-26T17:44:53.814" v="281" actId="478"/>
          <ac:picMkLst>
            <pc:docMk/>
            <pc:sldMk cId="83999653" sldId="321"/>
            <ac:picMk id="4" creationId="{0CB41ACC-EF0A-4966-9C7D-8C8E5403803D}"/>
          </ac:picMkLst>
        </pc:picChg>
        <pc:picChg chg="add del">
          <ac:chgData name="Nguyen Bui Trong Tin" userId="e8b171ad-d98b-49d5-bbe6-f86bd94206fe" providerId="ADAL" clId="{3B2AA5FE-B6A3-44FF-8BD6-F7D9102A9E1F}" dt="2021-06-26T17:45:02.183" v="283" actId="478"/>
          <ac:picMkLst>
            <pc:docMk/>
            <pc:sldMk cId="83999653" sldId="321"/>
            <ac:picMk id="5" creationId="{61D49808-E630-4E7D-BF9A-78685A092515}"/>
          </ac:picMkLst>
        </pc:picChg>
        <pc:picChg chg="add del">
          <ac:chgData name="Nguyen Bui Trong Tin" userId="e8b171ad-d98b-49d5-bbe6-f86bd94206fe" providerId="ADAL" clId="{3B2AA5FE-B6A3-44FF-8BD6-F7D9102A9E1F}" dt="2021-06-26T17:45:26.837" v="285" actId="478"/>
          <ac:picMkLst>
            <pc:docMk/>
            <pc:sldMk cId="83999653" sldId="321"/>
            <ac:picMk id="6" creationId="{A48BB396-FA4C-464D-8740-480C0F3AB6CE}"/>
          </ac:picMkLst>
        </pc:picChg>
        <pc:picChg chg="add del">
          <ac:chgData name="Nguyen Bui Trong Tin" userId="e8b171ad-d98b-49d5-bbe6-f86bd94206fe" providerId="ADAL" clId="{3B2AA5FE-B6A3-44FF-8BD6-F7D9102A9E1F}" dt="2021-06-26T17:45:29.612" v="287" actId="478"/>
          <ac:picMkLst>
            <pc:docMk/>
            <pc:sldMk cId="83999653" sldId="321"/>
            <ac:picMk id="7" creationId="{22860349-EC8F-4D93-BF1C-DBA9B6C70FFC}"/>
          </ac:picMkLst>
        </pc:picChg>
        <pc:picChg chg="add mod">
          <ac:chgData name="Nguyen Bui Trong Tin" userId="e8b171ad-d98b-49d5-bbe6-f86bd94206fe" providerId="ADAL" clId="{3B2AA5FE-B6A3-44FF-8BD6-F7D9102A9E1F}" dt="2021-06-27T02:00:51.760" v="2845" actId="14100"/>
          <ac:picMkLst>
            <pc:docMk/>
            <pc:sldMk cId="83999653" sldId="321"/>
            <ac:picMk id="8" creationId="{AD0D071D-71B5-4414-BFE0-578958070FC3}"/>
          </ac:picMkLst>
        </pc:picChg>
      </pc:sldChg>
      <pc:sldChg chg="addSp delSp modSp add mod modNotesTx">
        <pc:chgData name="Nguyen Bui Trong Tin" userId="e8b171ad-d98b-49d5-bbe6-f86bd94206fe" providerId="ADAL" clId="{3B2AA5FE-B6A3-44FF-8BD6-F7D9102A9E1F}" dt="2021-06-27T02:10:27.059" v="2990" actId="20577"/>
        <pc:sldMkLst>
          <pc:docMk/>
          <pc:sldMk cId="2359061074" sldId="322"/>
        </pc:sldMkLst>
        <pc:spChg chg="mod">
          <ac:chgData name="Nguyen Bui Trong Tin" userId="e8b171ad-d98b-49d5-bbe6-f86bd94206fe" providerId="ADAL" clId="{3B2AA5FE-B6A3-44FF-8BD6-F7D9102A9E1F}" dt="2021-06-27T02:10:27.059" v="2990" actId="20577"/>
          <ac:spMkLst>
            <pc:docMk/>
            <pc:sldMk cId="2359061074" sldId="322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7T02:02:42.804" v="2852" actId="14100"/>
          <ac:picMkLst>
            <pc:docMk/>
            <pc:sldMk cId="2359061074" sldId="322"/>
            <ac:picMk id="2" creationId="{738B5CBC-1119-4BB3-AB95-6556B00E8E02}"/>
          </ac:picMkLst>
        </pc:picChg>
        <pc:picChg chg="add del">
          <ac:chgData name="Nguyen Bui Trong Tin" userId="e8b171ad-d98b-49d5-bbe6-f86bd94206fe" providerId="ADAL" clId="{3B2AA5FE-B6A3-44FF-8BD6-F7D9102A9E1F}" dt="2021-06-26T17:46:59.058" v="294"/>
          <ac:picMkLst>
            <pc:docMk/>
            <pc:sldMk cId="2359061074" sldId="322"/>
            <ac:picMk id="4" creationId="{42B54CAA-20F6-4029-85D6-C2FDE9463D23}"/>
          </ac:picMkLst>
        </pc:picChg>
        <pc:picChg chg="add del">
          <ac:chgData name="Nguyen Bui Trong Tin" userId="e8b171ad-d98b-49d5-bbe6-f86bd94206fe" providerId="ADAL" clId="{3B2AA5FE-B6A3-44FF-8BD6-F7D9102A9E1F}" dt="2021-06-26T17:47:08.214" v="296"/>
          <ac:picMkLst>
            <pc:docMk/>
            <pc:sldMk cId="2359061074" sldId="322"/>
            <ac:picMk id="5" creationId="{7D80A9A7-672E-4997-9E12-EF368AC8379F}"/>
          </ac:picMkLst>
        </pc:picChg>
      </pc:sldChg>
      <pc:sldChg chg="addSp modSp add mod modNotesTx">
        <pc:chgData name="Nguyen Bui Trong Tin" userId="e8b171ad-d98b-49d5-bbe6-f86bd94206fe" providerId="ADAL" clId="{3B2AA5FE-B6A3-44FF-8BD6-F7D9102A9E1F}" dt="2021-06-27T00:54:35.279" v="1348" actId="20577"/>
        <pc:sldMkLst>
          <pc:docMk/>
          <pc:sldMk cId="4133034968" sldId="323"/>
        </pc:sldMkLst>
        <pc:picChg chg="add mod">
          <ac:chgData name="Nguyen Bui Trong Tin" userId="e8b171ad-d98b-49d5-bbe6-f86bd94206fe" providerId="ADAL" clId="{3B2AA5FE-B6A3-44FF-8BD6-F7D9102A9E1F}" dt="2021-06-26T17:47:15.518" v="299" actId="14100"/>
          <ac:picMkLst>
            <pc:docMk/>
            <pc:sldMk cId="4133034968" sldId="323"/>
            <ac:picMk id="2" creationId="{A45463C5-79CA-4057-8384-197C66431BD1}"/>
          </ac:picMkLst>
        </pc:picChg>
      </pc:sldChg>
      <pc:sldChg chg="addSp modSp add mod modNotesTx">
        <pc:chgData name="Nguyen Bui Trong Tin" userId="e8b171ad-d98b-49d5-bbe6-f86bd94206fe" providerId="ADAL" clId="{3B2AA5FE-B6A3-44FF-8BD6-F7D9102A9E1F}" dt="2021-06-27T02:11:04.386" v="2998" actId="20577"/>
        <pc:sldMkLst>
          <pc:docMk/>
          <pc:sldMk cId="3823839645" sldId="324"/>
        </pc:sldMkLst>
        <pc:spChg chg="mod">
          <ac:chgData name="Nguyen Bui Trong Tin" userId="e8b171ad-d98b-49d5-bbe6-f86bd94206fe" providerId="ADAL" clId="{3B2AA5FE-B6A3-44FF-8BD6-F7D9102A9E1F}" dt="2021-06-27T02:11:04.386" v="2998" actId="20577"/>
          <ac:spMkLst>
            <pc:docMk/>
            <pc:sldMk cId="3823839645" sldId="32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7T02:10:41.449" v="2992" actId="14100"/>
          <ac:picMkLst>
            <pc:docMk/>
            <pc:sldMk cId="3823839645" sldId="324"/>
            <ac:picMk id="2" creationId="{494D980F-7635-4666-9376-74D982607412}"/>
          </ac:picMkLst>
        </pc:picChg>
      </pc:sldChg>
      <pc:sldChg chg="addSp modSp add mod ord modNotesTx">
        <pc:chgData name="Nguyen Bui Trong Tin" userId="e8b171ad-d98b-49d5-bbe6-f86bd94206fe" providerId="ADAL" clId="{3B2AA5FE-B6A3-44FF-8BD6-F7D9102A9E1F}" dt="2021-06-27T02:22:56.848" v="3223" actId="20577"/>
        <pc:sldMkLst>
          <pc:docMk/>
          <pc:sldMk cId="1317017667" sldId="325"/>
        </pc:sldMkLst>
        <pc:spChg chg="mod">
          <ac:chgData name="Nguyen Bui Trong Tin" userId="e8b171ad-d98b-49d5-bbe6-f86bd94206fe" providerId="ADAL" clId="{3B2AA5FE-B6A3-44FF-8BD6-F7D9102A9E1F}" dt="2021-06-27T02:22:56.848" v="3223" actId="20577"/>
          <ac:spMkLst>
            <pc:docMk/>
            <pc:sldMk cId="1317017667" sldId="32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7T02:11:16.646" v="3002" actId="14100"/>
          <ac:picMkLst>
            <pc:docMk/>
            <pc:sldMk cId="1317017667" sldId="325"/>
            <ac:picMk id="2" creationId="{49D7E9C1-60E0-4230-803A-19363189F1CD}"/>
          </ac:picMkLst>
        </pc:picChg>
      </pc:sldChg>
      <pc:sldChg chg="add del">
        <pc:chgData name="Nguyen Bui Trong Tin" userId="e8b171ad-d98b-49d5-bbe6-f86bd94206fe" providerId="ADAL" clId="{3B2AA5FE-B6A3-44FF-8BD6-F7D9102A9E1F}" dt="2021-06-26T17:09:40.360" v="165" actId="47"/>
        <pc:sldMkLst>
          <pc:docMk/>
          <pc:sldMk cId="2549430386" sldId="326"/>
        </pc:sldMkLst>
      </pc:sldChg>
      <pc:sldChg chg="addSp modSp add mod modNotesTx">
        <pc:chgData name="Nguyen Bui Trong Tin" userId="e8b171ad-d98b-49d5-bbe6-f86bd94206fe" providerId="ADAL" clId="{3B2AA5FE-B6A3-44FF-8BD6-F7D9102A9E1F}" dt="2021-06-27T02:24:54.645" v="3267" actId="20577"/>
        <pc:sldMkLst>
          <pc:docMk/>
          <pc:sldMk cId="952397921" sldId="327"/>
        </pc:sldMkLst>
        <pc:spChg chg="mod">
          <ac:chgData name="Nguyen Bui Trong Tin" userId="e8b171ad-d98b-49d5-bbe6-f86bd94206fe" providerId="ADAL" clId="{3B2AA5FE-B6A3-44FF-8BD6-F7D9102A9E1F}" dt="2021-06-27T02:24:54.645" v="3267" actId="20577"/>
          <ac:spMkLst>
            <pc:docMk/>
            <pc:sldMk cId="952397921" sldId="32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7T02:24:35.531" v="3261" actId="14100"/>
          <ac:picMkLst>
            <pc:docMk/>
            <pc:sldMk cId="952397921" sldId="327"/>
            <ac:picMk id="2" creationId="{747F85C4-566A-40B0-A2B0-B683D5F7E201}"/>
          </ac:picMkLst>
        </pc:picChg>
      </pc:sldChg>
      <pc:sldChg chg="add del">
        <pc:chgData name="Nguyen Bui Trong Tin" userId="e8b171ad-d98b-49d5-bbe6-f86bd94206fe" providerId="ADAL" clId="{3B2AA5FE-B6A3-44FF-8BD6-F7D9102A9E1F}" dt="2021-06-26T17:53:42.006" v="328" actId="47"/>
        <pc:sldMkLst>
          <pc:docMk/>
          <pc:sldMk cId="1555011481" sldId="328"/>
        </pc:sldMkLst>
      </pc:sldChg>
      <pc:sldChg chg="add del">
        <pc:chgData name="Nguyen Bui Trong Tin" userId="e8b171ad-d98b-49d5-bbe6-f86bd94206fe" providerId="ADAL" clId="{3B2AA5FE-B6A3-44FF-8BD6-F7D9102A9E1F}" dt="2021-06-26T17:53:42.006" v="328" actId="47"/>
        <pc:sldMkLst>
          <pc:docMk/>
          <pc:sldMk cId="3124649578" sldId="329"/>
        </pc:sldMkLst>
      </pc:sldChg>
      <pc:sldChg chg="add del">
        <pc:chgData name="Nguyen Bui Trong Tin" userId="e8b171ad-d98b-49d5-bbe6-f86bd94206fe" providerId="ADAL" clId="{3B2AA5FE-B6A3-44FF-8BD6-F7D9102A9E1F}" dt="2021-06-26T17:55:48.738" v="333" actId="47"/>
        <pc:sldMkLst>
          <pc:docMk/>
          <pc:sldMk cId="158529815" sldId="330"/>
        </pc:sldMkLst>
      </pc:sldChg>
      <pc:sldChg chg="add del">
        <pc:chgData name="Nguyen Bui Trong Tin" userId="e8b171ad-d98b-49d5-bbe6-f86bd94206fe" providerId="ADAL" clId="{3B2AA5FE-B6A3-44FF-8BD6-F7D9102A9E1F}" dt="2021-06-26T17:55:48.738" v="333" actId="47"/>
        <pc:sldMkLst>
          <pc:docMk/>
          <pc:sldMk cId="1441095936" sldId="331"/>
        </pc:sldMkLst>
      </pc:sldChg>
      <pc:sldChg chg="add del">
        <pc:chgData name="Nguyen Bui Trong Tin" userId="e8b171ad-d98b-49d5-bbe6-f86bd94206fe" providerId="ADAL" clId="{3B2AA5FE-B6A3-44FF-8BD6-F7D9102A9E1F}" dt="2021-06-26T17:55:48.738" v="333" actId="47"/>
        <pc:sldMkLst>
          <pc:docMk/>
          <pc:sldMk cId="773435543" sldId="332"/>
        </pc:sldMkLst>
      </pc:sldChg>
      <pc:sldChg chg="add del">
        <pc:chgData name="Nguyen Bui Trong Tin" userId="e8b171ad-d98b-49d5-bbe6-f86bd94206fe" providerId="ADAL" clId="{3B2AA5FE-B6A3-44FF-8BD6-F7D9102A9E1F}" dt="2021-06-26T17:09:46.569" v="166" actId="47"/>
        <pc:sldMkLst>
          <pc:docMk/>
          <pc:sldMk cId="875217623" sldId="333"/>
        </pc:sldMkLst>
      </pc:sldChg>
      <pc:sldChg chg="add del">
        <pc:chgData name="Nguyen Bui Trong Tin" userId="e8b171ad-d98b-49d5-bbe6-f86bd94206fe" providerId="ADAL" clId="{3B2AA5FE-B6A3-44FF-8BD6-F7D9102A9E1F}" dt="2021-06-26T17:55:48.738" v="333" actId="47"/>
        <pc:sldMkLst>
          <pc:docMk/>
          <pc:sldMk cId="2508059239" sldId="334"/>
        </pc:sldMkLst>
      </pc:sldChg>
      <pc:sldChg chg="addSp modSp add mod">
        <pc:chgData name="Nguyen Bui Trong Tin" userId="e8b171ad-d98b-49d5-bbe6-f86bd94206fe" providerId="ADAL" clId="{3B2AA5FE-B6A3-44FF-8BD6-F7D9102A9E1F}" dt="2021-06-27T02:27:32.997" v="3281" actId="14100"/>
        <pc:sldMkLst>
          <pc:docMk/>
          <pc:sldMk cId="943099957" sldId="335"/>
        </pc:sldMkLst>
        <pc:spChg chg="mod">
          <ac:chgData name="Nguyen Bui Trong Tin" userId="e8b171ad-d98b-49d5-bbe6-f86bd94206fe" providerId="ADAL" clId="{3B2AA5FE-B6A3-44FF-8BD6-F7D9102A9E1F}" dt="2021-06-27T02:27:26.408" v="3280" actId="20577"/>
          <ac:spMkLst>
            <pc:docMk/>
            <pc:sldMk cId="943099957" sldId="33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7T02:27:32.997" v="3281" actId="14100"/>
          <ac:picMkLst>
            <pc:docMk/>
            <pc:sldMk cId="943099957" sldId="335"/>
            <ac:picMk id="2" creationId="{BE099405-8149-4D4B-8853-DF895EE3857D}"/>
          </ac:picMkLst>
        </pc:picChg>
      </pc:sldChg>
      <pc:sldChg chg="add del">
        <pc:chgData name="Nguyen Bui Trong Tin" userId="e8b171ad-d98b-49d5-bbe6-f86bd94206fe" providerId="ADAL" clId="{3B2AA5FE-B6A3-44FF-8BD6-F7D9102A9E1F}" dt="2021-06-26T17:09:19.583" v="160"/>
        <pc:sldMkLst>
          <pc:docMk/>
          <pc:sldMk cId="3646868320" sldId="335"/>
        </pc:sldMkLst>
      </pc:sldChg>
      <pc:sldChg chg="addSp delSp modSp add mod">
        <pc:chgData name="Nguyen Bui Trong Tin" userId="e8b171ad-d98b-49d5-bbe6-f86bd94206fe" providerId="ADAL" clId="{3B2AA5FE-B6A3-44FF-8BD6-F7D9102A9E1F}" dt="2021-06-27T02:27:50.885" v="3285" actId="1076"/>
        <pc:sldMkLst>
          <pc:docMk/>
          <pc:sldMk cId="545691484" sldId="336"/>
        </pc:sldMkLst>
        <pc:picChg chg="add del">
          <ac:chgData name="Nguyen Bui Trong Tin" userId="e8b171ad-d98b-49d5-bbe6-f86bd94206fe" providerId="ADAL" clId="{3B2AA5FE-B6A3-44FF-8BD6-F7D9102A9E1F}" dt="2021-06-26T17:58:16.974" v="339"/>
          <ac:picMkLst>
            <pc:docMk/>
            <pc:sldMk cId="545691484" sldId="336"/>
            <ac:picMk id="2" creationId="{A4592E56-05DB-49B9-977D-C4D75E27D72B}"/>
          </ac:picMkLst>
        </pc:picChg>
        <pc:picChg chg="add del">
          <ac:chgData name="Nguyen Bui Trong Tin" userId="e8b171ad-d98b-49d5-bbe6-f86bd94206fe" providerId="ADAL" clId="{3B2AA5FE-B6A3-44FF-8BD6-F7D9102A9E1F}" dt="2021-06-26T17:58:20.392" v="341"/>
          <ac:picMkLst>
            <pc:docMk/>
            <pc:sldMk cId="545691484" sldId="336"/>
            <ac:picMk id="4" creationId="{89A199BA-E69F-46F5-8731-89F7174135DA}"/>
          </ac:picMkLst>
        </pc:picChg>
        <pc:picChg chg="add mod">
          <ac:chgData name="Nguyen Bui Trong Tin" userId="e8b171ad-d98b-49d5-bbe6-f86bd94206fe" providerId="ADAL" clId="{3B2AA5FE-B6A3-44FF-8BD6-F7D9102A9E1F}" dt="2021-06-27T02:27:44.584" v="3284" actId="14100"/>
          <ac:picMkLst>
            <pc:docMk/>
            <pc:sldMk cId="545691484" sldId="336"/>
            <ac:picMk id="5" creationId="{4F6B5755-02F6-40AE-B1C9-69E1A45CE785}"/>
          </ac:picMkLst>
        </pc:picChg>
        <pc:picChg chg="add mod">
          <ac:chgData name="Nguyen Bui Trong Tin" userId="e8b171ad-d98b-49d5-bbe6-f86bd94206fe" providerId="ADAL" clId="{3B2AA5FE-B6A3-44FF-8BD6-F7D9102A9E1F}" dt="2021-06-27T02:27:50.885" v="3285" actId="1076"/>
          <ac:picMkLst>
            <pc:docMk/>
            <pc:sldMk cId="545691484" sldId="336"/>
            <ac:picMk id="6" creationId="{5F8F93A8-704F-4B91-BB23-2371D6529823}"/>
          </ac:picMkLst>
        </pc:picChg>
      </pc:sldChg>
      <pc:sldChg chg="add del">
        <pc:chgData name="Nguyen Bui Trong Tin" userId="e8b171ad-d98b-49d5-bbe6-f86bd94206fe" providerId="ADAL" clId="{3B2AA5FE-B6A3-44FF-8BD6-F7D9102A9E1F}" dt="2021-06-26T17:09:19.583" v="160"/>
        <pc:sldMkLst>
          <pc:docMk/>
          <pc:sldMk cId="2673613042" sldId="336"/>
        </pc:sldMkLst>
      </pc:sldChg>
      <pc:sldChg chg="add del">
        <pc:chgData name="Nguyen Bui Trong Tin" userId="e8b171ad-d98b-49d5-bbe6-f86bd94206fe" providerId="ADAL" clId="{3B2AA5FE-B6A3-44FF-8BD6-F7D9102A9E1F}" dt="2021-06-26T17:58:52.089" v="346" actId="47"/>
        <pc:sldMkLst>
          <pc:docMk/>
          <pc:sldMk cId="1533413538" sldId="337"/>
        </pc:sldMkLst>
      </pc:sldChg>
      <pc:sldChg chg="add del">
        <pc:chgData name="Nguyen Bui Trong Tin" userId="e8b171ad-d98b-49d5-bbe6-f86bd94206fe" providerId="ADAL" clId="{3B2AA5FE-B6A3-44FF-8BD6-F7D9102A9E1F}" dt="2021-06-26T17:09:19.583" v="160"/>
        <pc:sldMkLst>
          <pc:docMk/>
          <pc:sldMk cId="3988273343" sldId="337"/>
        </pc:sldMkLst>
      </pc:sldChg>
      <pc:sldChg chg="add del">
        <pc:chgData name="Nguyen Bui Trong Tin" userId="e8b171ad-d98b-49d5-bbe6-f86bd94206fe" providerId="ADAL" clId="{3B2AA5FE-B6A3-44FF-8BD6-F7D9102A9E1F}" dt="2021-06-26T17:09:19.583" v="160"/>
        <pc:sldMkLst>
          <pc:docMk/>
          <pc:sldMk cId="873065269" sldId="338"/>
        </pc:sldMkLst>
      </pc:sldChg>
      <pc:sldChg chg="add del">
        <pc:chgData name="Nguyen Bui Trong Tin" userId="e8b171ad-d98b-49d5-bbe6-f86bd94206fe" providerId="ADAL" clId="{3B2AA5FE-B6A3-44FF-8BD6-F7D9102A9E1F}" dt="2021-06-26T17:58:52.089" v="346" actId="47"/>
        <pc:sldMkLst>
          <pc:docMk/>
          <pc:sldMk cId="1457754599" sldId="338"/>
        </pc:sldMkLst>
      </pc:sldChg>
      <pc:sldChg chg="addSp modSp add mod modNotesTx">
        <pc:chgData name="Nguyen Bui Trong Tin" userId="e8b171ad-d98b-49d5-bbe6-f86bd94206fe" providerId="ADAL" clId="{3B2AA5FE-B6A3-44FF-8BD6-F7D9102A9E1F}" dt="2021-06-27T02:28:17.360" v="3291" actId="20577"/>
        <pc:sldMkLst>
          <pc:docMk/>
          <pc:sldMk cId="1878880225" sldId="339"/>
        </pc:sldMkLst>
        <pc:spChg chg="mod">
          <ac:chgData name="Nguyen Bui Trong Tin" userId="e8b171ad-d98b-49d5-bbe6-f86bd94206fe" providerId="ADAL" clId="{3B2AA5FE-B6A3-44FF-8BD6-F7D9102A9E1F}" dt="2021-06-27T02:28:17.360" v="3291" actId="20577"/>
          <ac:spMkLst>
            <pc:docMk/>
            <pc:sldMk cId="1878880225" sldId="33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00:12.610" v="348" actId="1076"/>
          <ac:picMkLst>
            <pc:docMk/>
            <pc:sldMk cId="1878880225" sldId="339"/>
            <ac:picMk id="2" creationId="{67442241-CDE6-4CA7-A6C9-560F6305879B}"/>
          </ac:picMkLst>
        </pc:picChg>
        <pc:picChg chg="add mod">
          <ac:chgData name="Nguyen Bui Trong Tin" userId="e8b171ad-d98b-49d5-bbe6-f86bd94206fe" providerId="ADAL" clId="{3B2AA5FE-B6A3-44FF-8BD6-F7D9102A9E1F}" dt="2021-06-26T18:00:18.697" v="350" actId="1076"/>
          <ac:picMkLst>
            <pc:docMk/>
            <pc:sldMk cId="1878880225" sldId="339"/>
            <ac:picMk id="4" creationId="{5969C41C-67A2-4012-AA95-3AAB2B7051F1}"/>
          </ac:picMkLst>
        </pc:picChg>
      </pc:sldChg>
      <pc:sldChg chg="add del">
        <pc:chgData name="Nguyen Bui Trong Tin" userId="e8b171ad-d98b-49d5-bbe6-f86bd94206fe" providerId="ADAL" clId="{3B2AA5FE-B6A3-44FF-8BD6-F7D9102A9E1F}" dt="2021-06-26T17:09:19.583" v="160"/>
        <pc:sldMkLst>
          <pc:docMk/>
          <pc:sldMk cId="3128908421" sldId="339"/>
        </pc:sldMkLst>
      </pc:sldChg>
      <pc:sldChg chg="add del">
        <pc:chgData name="Nguyen Bui Trong Tin" userId="e8b171ad-d98b-49d5-bbe6-f86bd94206fe" providerId="ADAL" clId="{3B2AA5FE-B6A3-44FF-8BD6-F7D9102A9E1F}" dt="2021-06-26T17:09:53.595" v="169" actId="47"/>
        <pc:sldMkLst>
          <pc:docMk/>
          <pc:sldMk cId="3246829990" sldId="339"/>
        </pc:sldMkLst>
      </pc:sldChg>
      <pc:sldChg chg="add del">
        <pc:chgData name="Nguyen Bui Trong Tin" userId="e8b171ad-d98b-49d5-bbe6-f86bd94206fe" providerId="ADAL" clId="{3B2AA5FE-B6A3-44FF-8BD6-F7D9102A9E1F}" dt="2021-06-26T17:09:19.162" v="159"/>
        <pc:sldMkLst>
          <pc:docMk/>
          <pc:sldMk cId="2143128127" sldId="340"/>
        </pc:sldMkLst>
      </pc:sldChg>
      <pc:sldChg chg="addSp modSp add mod modNotesTx">
        <pc:chgData name="Nguyen Bui Trong Tin" userId="e8b171ad-d98b-49d5-bbe6-f86bd94206fe" providerId="ADAL" clId="{3B2AA5FE-B6A3-44FF-8BD6-F7D9102A9E1F}" dt="2021-06-27T02:29:21.094" v="3335" actId="20577"/>
        <pc:sldMkLst>
          <pc:docMk/>
          <pc:sldMk cId="2302756738" sldId="340"/>
        </pc:sldMkLst>
        <pc:spChg chg="mod">
          <ac:chgData name="Nguyen Bui Trong Tin" userId="e8b171ad-d98b-49d5-bbe6-f86bd94206fe" providerId="ADAL" clId="{3B2AA5FE-B6A3-44FF-8BD6-F7D9102A9E1F}" dt="2021-06-27T02:29:21.094" v="3335" actId="20577"/>
          <ac:spMkLst>
            <pc:docMk/>
            <pc:sldMk cId="2302756738" sldId="34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00:32.707" v="353" actId="14100"/>
          <ac:picMkLst>
            <pc:docMk/>
            <pc:sldMk cId="2302756738" sldId="340"/>
            <ac:picMk id="2" creationId="{05225EF1-6459-41A2-B6CA-4D116A74C4CF}"/>
          </ac:picMkLst>
        </pc:picChg>
      </pc:sldChg>
      <pc:sldChg chg="add del">
        <pc:chgData name="Nguyen Bui Trong Tin" userId="e8b171ad-d98b-49d5-bbe6-f86bd94206fe" providerId="ADAL" clId="{3B2AA5FE-B6A3-44FF-8BD6-F7D9102A9E1F}" dt="2021-06-26T17:09:53.595" v="169" actId="47"/>
        <pc:sldMkLst>
          <pc:docMk/>
          <pc:sldMk cId="4195192845" sldId="340"/>
        </pc:sldMkLst>
      </pc:sldChg>
      <pc:sldChg chg="add del">
        <pc:chgData name="Nguyen Bui Trong Tin" userId="e8b171ad-d98b-49d5-bbe6-f86bd94206fe" providerId="ADAL" clId="{3B2AA5FE-B6A3-44FF-8BD6-F7D9102A9E1F}" dt="2021-06-26T17:09:53.595" v="169" actId="47"/>
        <pc:sldMkLst>
          <pc:docMk/>
          <pc:sldMk cId="1559721239" sldId="341"/>
        </pc:sldMkLst>
      </pc:sldChg>
      <pc:sldChg chg="add del">
        <pc:chgData name="Nguyen Bui Trong Tin" userId="e8b171ad-d98b-49d5-bbe6-f86bd94206fe" providerId="ADAL" clId="{3B2AA5FE-B6A3-44FF-8BD6-F7D9102A9E1F}" dt="2021-06-26T17:09:19.162" v="159"/>
        <pc:sldMkLst>
          <pc:docMk/>
          <pc:sldMk cId="1695660448" sldId="341"/>
        </pc:sldMkLst>
      </pc:sldChg>
      <pc:sldChg chg="add del">
        <pc:chgData name="Nguyen Bui Trong Tin" userId="e8b171ad-d98b-49d5-bbe6-f86bd94206fe" providerId="ADAL" clId="{3B2AA5FE-B6A3-44FF-8BD6-F7D9102A9E1F}" dt="2021-06-26T18:02:08.920" v="354" actId="47"/>
        <pc:sldMkLst>
          <pc:docMk/>
          <pc:sldMk cId="3288474616" sldId="341"/>
        </pc:sldMkLst>
      </pc:sldChg>
      <pc:sldChg chg="add del">
        <pc:chgData name="Nguyen Bui Trong Tin" userId="e8b171ad-d98b-49d5-bbe6-f86bd94206fe" providerId="ADAL" clId="{3B2AA5FE-B6A3-44FF-8BD6-F7D9102A9E1F}" dt="2021-06-26T17:09:53.595" v="169" actId="47"/>
        <pc:sldMkLst>
          <pc:docMk/>
          <pc:sldMk cId="1627739526" sldId="342"/>
        </pc:sldMkLst>
      </pc:sldChg>
      <pc:sldChg chg="add del">
        <pc:chgData name="Nguyen Bui Trong Tin" userId="e8b171ad-d98b-49d5-bbe6-f86bd94206fe" providerId="ADAL" clId="{3B2AA5FE-B6A3-44FF-8BD6-F7D9102A9E1F}" dt="2021-06-26T17:09:19.162" v="159"/>
        <pc:sldMkLst>
          <pc:docMk/>
          <pc:sldMk cId="3532144672" sldId="342"/>
        </pc:sldMkLst>
      </pc:sldChg>
      <pc:sldChg chg="add del">
        <pc:chgData name="Nguyen Bui Trong Tin" userId="e8b171ad-d98b-49d5-bbe6-f86bd94206fe" providerId="ADAL" clId="{3B2AA5FE-B6A3-44FF-8BD6-F7D9102A9E1F}" dt="2021-06-26T18:02:08.920" v="354" actId="47"/>
        <pc:sldMkLst>
          <pc:docMk/>
          <pc:sldMk cId="3967301204" sldId="342"/>
        </pc:sldMkLst>
      </pc:sldChg>
      <pc:sldChg chg="add del">
        <pc:chgData name="Nguyen Bui Trong Tin" userId="e8b171ad-d98b-49d5-bbe6-f86bd94206fe" providerId="ADAL" clId="{3B2AA5FE-B6A3-44FF-8BD6-F7D9102A9E1F}" dt="2021-06-26T17:09:19.162" v="159"/>
        <pc:sldMkLst>
          <pc:docMk/>
          <pc:sldMk cId="783779513" sldId="343"/>
        </pc:sldMkLst>
      </pc:sldChg>
      <pc:sldChg chg="addSp modSp add mod">
        <pc:chgData name="Nguyen Bui Trong Tin" userId="e8b171ad-d98b-49d5-bbe6-f86bd94206fe" providerId="ADAL" clId="{3B2AA5FE-B6A3-44FF-8BD6-F7D9102A9E1F}" dt="2021-06-27T02:29:43.230" v="3336" actId="20577"/>
        <pc:sldMkLst>
          <pc:docMk/>
          <pc:sldMk cId="4283479063" sldId="343"/>
        </pc:sldMkLst>
        <pc:spChg chg="mod">
          <ac:chgData name="Nguyen Bui Trong Tin" userId="e8b171ad-d98b-49d5-bbe6-f86bd94206fe" providerId="ADAL" clId="{3B2AA5FE-B6A3-44FF-8BD6-F7D9102A9E1F}" dt="2021-06-27T02:29:43.230" v="3336" actId="20577"/>
          <ac:spMkLst>
            <pc:docMk/>
            <pc:sldMk cId="4283479063" sldId="34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09:38.642" v="359" actId="14100"/>
          <ac:picMkLst>
            <pc:docMk/>
            <pc:sldMk cId="4283479063" sldId="343"/>
            <ac:picMk id="2" creationId="{54D8A5F4-9A25-4E29-BFAA-6DB1C6361269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2:30:10.304" v="3345" actId="20577"/>
        <pc:sldMkLst>
          <pc:docMk/>
          <pc:sldMk cId="816143755" sldId="344"/>
        </pc:sldMkLst>
        <pc:spChg chg="mod">
          <ac:chgData name="Nguyen Bui Trong Tin" userId="e8b171ad-d98b-49d5-bbe6-f86bd94206fe" providerId="ADAL" clId="{3B2AA5FE-B6A3-44FF-8BD6-F7D9102A9E1F}" dt="2021-06-27T02:30:10.304" v="3345" actId="20577"/>
          <ac:spMkLst>
            <pc:docMk/>
            <pc:sldMk cId="816143755" sldId="34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17:23.020" v="361" actId="1076"/>
          <ac:picMkLst>
            <pc:docMk/>
            <pc:sldMk cId="816143755" sldId="344"/>
            <ac:picMk id="2" creationId="{259BEC54-1358-445D-9BB4-48A5EEBBE8A5}"/>
          </ac:picMkLst>
        </pc:picChg>
      </pc:sldChg>
      <pc:sldChg chg="add del">
        <pc:chgData name="Nguyen Bui Trong Tin" userId="e8b171ad-d98b-49d5-bbe6-f86bd94206fe" providerId="ADAL" clId="{3B2AA5FE-B6A3-44FF-8BD6-F7D9102A9E1F}" dt="2021-06-26T17:09:19.162" v="159"/>
        <pc:sldMkLst>
          <pc:docMk/>
          <pc:sldMk cId="1058559963" sldId="344"/>
        </pc:sldMkLst>
      </pc:sldChg>
      <pc:sldChg chg="add del">
        <pc:chgData name="Nguyen Bui Trong Tin" userId="e8b171ad-d98b-49d5-bbe6-f86bd94206fe" providerId="ADAL" clId="{3B2AA5FE-B6A3-44FF-8BD6-F7D9102A9E1F}" dt="2021-06-26T17:09:18.883" v="158"/>
        <pc:sldMkLst>
          <pc:docMk/>
          <pc:sldMk cId="189469772" sldId="345"/>
        </pc:sldMkLst>
      </pc:sldChg>
      <pc:sldChg chg="addSp modSp add mod">
        <pc:chgData name="Nguyen Bui Trong Tin" userId="e8b171ad-d98b-49d5-bbe6-f86bd94206fe" providerId="ADAL" clId="{3B2AA5FE-B6A3-44FF-8BD6-F7D9102A9E1F}" dt="2021-06-27T02:30:51.863" v="3357" actId="20577"/>
        <pc:sldMkLst>
          <pc:docMk/>
          <pc:sldMk cId="3796718697" sldId="345"/>
        </pc:sldMkLst>
        <pc:spChg chg="mod">
          <ac:chgData name="Nguyen Bui Trong Tin" userId="e8b171ad-d98b-49d5-bbe6-f86bd94206fe" providerId="ADAL" clId="{3B2AA5FE-B6A3-44FF-8BD6-F7D9102A9E1F}" dt="2021-06-27T02:30:51.863" v="3357" actId="20577"/>
          <ac:spMkLst>
            <pc:docMk/>
            <pc:sldMk cId="3796718697" sldId="34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17:36.664" v="363" actId="1076"/>
          <ac:picMkLst>
            <pc:docMk/>
            <pc:sldMk cId="3796718697" sldId="345"/>
            <ac:picMk id="2" creationId="{A1D858C5-9E12-4914-BA2C-0600BDCED8C6}"/>
          </ac:picMkLst>
        </pc:picChg>
        <pc:picChg chg="add mod">
          <ac:chgData name="Nguyen Bui Trong Tin" userId="e8b171ad-d98b-49d5-bbe6-f86bd94206fe" providerId="ADAL" clId="{3B2AA5FE-B6A3-44FF-8BD6-F7D9102A9E1F}" dt="2021-06-26T18:17:51.569" v="366" actId="1076"/>
          <ac:picMkLst>
            <pc:docMk/>
            <pc:sldMk cId="3796718697" sldId="345"/>
            <ac:picMk id="4" creationId="{9DFA3C97-087F-461D-9E66-905F2ADB6DBE}"/>
          </ac:picMkLst>
        </pc:picChg>
      </pc:sldChg>
      <pc:sldChg chg="add del">
        <pc:chgData name="Nguyen Bui Trong Tin" userId="e8b171ad-d98b-49d5-bbe6-f86bd94206fe" providerId="ADAL" clId="{3B2AA5FE-B6A3-44FF-8BD6-F7D9102A9E1F}" dt="2021-06-26T18:18:01.869" v="367" actId="47"/>
        <pc:sldMkLst>
          <pc:docMk/>
          <pc:sldMk cId="1527171069" sldId="346"/>
        </pc:sldMkLst>
      </pc:sldChg>
      <pc:sldChg chg="add del">
        <pc:chgData name="Nguyen Bui Trong Tin" userId="e8b171ad-d98b-49d5-bbe6-f86bd94206fe" providerId="ADAL" clId="{3B2AA5FE-B6A3-44FF-8BD6-F7D9102A9E1F}" dt="2021-06-26T17:09:18.883" v="158"/>
        <pc:sldMkLst>
          <pc:docMk/>
          <pc:sldMk cId="3751291473" sldId="346"/>
        </pc:sldMkLst>
      </pc:sldChg>
      <pc:sldChg chg="add del">
        <pc:chgData name="Nguyen Bui Trong Tin" userId="e8b171ad-d98b-49d5-bbe6-f86bd94206fe" providerId="ADAL" clId="{3B2AA5FE-B6A3-44FF-8BD6-F7D9102A9E1F}" dt="2021-06-26T17:09:18.883" v="158"/>
        <pc:sldMkLst>
          <pc:docMk/>
          <pc:sldMk cId="2253139641" sldId="347"/>
        </pc:sldMkLst>
      </pc:sldChg>
      <pc:sldChg chg="addSp modSp add mod">
        <pc:chgData name="Nguyen Bui Trong Tin" userId="e8b171ad-d98b-49d5-bbe6-f86bd94206fe" providerId="ADAL" clId="{3B2AA5FE-B6A3-44FF-8BD6-F7D9102A9E1F}" dt="2021-06-27T02:31:20.820" v="3364" actId="20577"/>
        <pc:sldMkLst>
          <pc:docMk/>
          <pc:sldMk cId="3046552766" sldId="347"/>
        </pc:sldMkLst>
        <pc:spChg chg="mod">
          <ac:chgData name="Nguyen Bui Trong Tin" userId="e8b171ad-d98b-49d5-bbe6-f86bd94206fe" providerId="ADAL" clId="{3B2AA5FE-B6A3-44FF-8BD6-F7D9102A9E1F}" dt="2021-06-27T02:31:20.820" v="3364" actId="20577"/>
          <ac:spMkLst>
            <pc:docMk/>
            <pc:sldMk cId="3046552766" sldId="34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19:41.957" v="369" actId="1076"/>
          <ac:picMkLst>
            <pc:docMk/>
            <pc:sldMk cId="3046552766" sldId="347"/>
            <ac:picMk id="2" creationId="{68410791-2104-48A0-AC06-5507460ADF65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2:31:27.719" v="3370" actId="20577"/>
        <pc:sldMkLst>
          <pc:docMk/>
          <pc:sldMk cId="470104782" sldId="348"/>
        </pc:sldMkLst>
        <pc:spChg chg="mod">
          <ac:chgData name="Nguyen Bui Trong Tin" userId="e8b171ad-d98b-49d5-bbe6-f86bd94206fe" providerId="ADAL" clId="{3B2AA5FE-B6A3-44FF-8BD6-F7D9102A9E1F}" dt="2021-06-27T02:31:27.719" v="3370" actId="20577"/>
          <ac:spMkLst>
            <pc:docMk/>
            <pc:sldMk cId="470104782" sldId="34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19:54.324" v="371" actId="1076"/>
          <ac:picMkLst>
            <pc:docMk/>
            <pc:sldMk cId="470104782" sldId="348"/>
            <ac:picMk id="2" creationId="{95A684CC-97F5-4BF4-8657-F20F86A6764C}"/>
          </ac:picMkLst>
        </pc:picChg>
      </pc:sldChg>
      <pc:sldChg chg="add del">
        <pc:chgData name="Nguyen Bui Trong Tin" userId="e8b171ad-d98b-49d5-bbe6-f86bd94206fe" providerId="ADAL" clId="{3B2AA5FE-B6A3-44FF-8BD6-F7D9102A9E1F}" dt="2021-06-26T17:09:18.883" v="158"/>
        <pc:sldMkLst>
          <pc:docMk/>
          <pc:sldMk cId="3008297771" sldId="348"/>
        </pc:sldMkLst>
      </pc:sldChg>
      <pc:sldChg chg="addSp modSp add mod">
        <pc:chgData name="Nguyen Bui Trong Tin" userId="e8b171ad-d98b-49d5-bbe6-f86bd94206fe" providerId="ADAL" clId="{3B2AA5FE-B6A3-44FF-8BD6-F7D9102A9E1F}" dt="2021-06-27T02:31:44.178" v="3376" actId="20577"/>
        <pc:sldMkLst>
          <pc:docMk/>
          <pc:sldMk cId="271288003" sldId="349"/>
        </pc:sldMkLst>
        <pc:spChg chg="mod">
          <ac:chgData name="Nguyen Bui Trong Tin" userId="e8b171ad-d98b-49d5-bbe6-f86bd94206fe" providerId="ADAL" clId="{3B2AA5FE-B6A3-44FF-8BD6-F7D9102A9E1F}" dt="2021-06-27T02:31:44.178" v="3376" actId="20577"/>
          <ac:spMkLst>
            <pc:docMk/>
            <pc:sldMk cId="271288003" sldId="34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20:10.566" v="373" actId="1076"/>
          <ac:picMkLst>
            <pc:docMk/>
            <pc:sldMk cId="271288003" sldId="349"/>
            <ac:picMk id="2" creationId="{DF3ACAA9-F734-4454-A217-9606498A9542}"/>
          </ac:picMkLst>
        </pc:picChg>
      </pc:sldChg>
      <pc:sldChg chg="add del">
        <pc:chgData name="Nguyen Bui Trong Tin" userId="e8b171ad-d98b-49d5-bbe6-f86bd94206fe" providerId="ADAL" clId="{3B2AA5FE-B6A3-44FF-8BD6-F7D9102A9E1F}" dt="2021-06-26T17:09:18.883" v="158"/>
        <pc:sldMkLst>
          <pc:docMk/>
          <pc:sldMk cId="2580259014" sldId="349"/>
        </pc:sldMkLst>
      </pc:sldChg>
      <pc:sldChg chg="add del">
        <pc:chgData name="Nguyen Bui Trong Tin" userId="e8b171ad-d98b-49d5-bbe6-f86bd94206fe" providerId="ADAL" clId="{3B2AA5FE-B6A3-44FF-8BD6-F7D9102A9E1F}" dt="2021-06-26T18:20:29.159" v="374" actId="2696"/>
        <pc:sldMkLst>
          <pc:docMk/>
          <pc:sldMk cId="1866897398" sldId="350"/>
        </pc:sldMkLst>
      </pc:sldChg>
      <pc:sldChg chg="add del">
        <pc:chgData name="Nguyen Bui Trong Tin" userId="e8b171ad-d98b-49d5-bbe6-f86bd94206fe" providerId="ADAL" clId="{3B2AA5FE-B6A3-44FF-8BD6-F7D9102A9E1F}" dt="2021-06-26T17:09:18.643" v="157"/>
        <pc:sldMkLst>
          <pc:docMk/>
          <pc:sldMk cId="2624644866" sldId="350"/>
        </pc:sldMkLst>
      </pc:sldChg>
      <pc:sldChg chg="add del">
        <pc:chgData name="Nguyen Bui Trong Tin" userId="e8b171ad-d98b-49d5-bbe6-f86bd94206fe" providerId="ADAL" clId="{3B2AA5FE-B6A3-44FF-8BD6-F7D9102A9E1F}" dt="2021-06-26T17:09:18.643" v="157"/>
        <pc:sldMkLst>
          <pc:docMk/>
          <pc:sldMk cId="1937154635" sldId="351"/>
        </pc:sldMkLst>
      </pc:sldChg>
      <pc:sldChg chg="add del">
        <pc:chgData name="Nguyen Bui Trong Tin" userId="e8b171ad-d98b-49d5-bbe6-f86bd94206fe" providerId="ADAL" clId="{3B2AA5FE-B6A3-44FF-8BD6-F7D9102A9E1F}" dt="2021-06-26T18:20:29.159" v="374" actId="2696"/>
        <pc:sldMkLst>
          <pc:docMk/>
          <pc:sldMk cId="2733496457" sldId="351"/>
        </pc:sldMkLst>
      </pc:sldChg>
      <pc:sldChg chg="add del">
        <pc:chgData name="Nguyen Bui Trong Tin" userId="e8b171ad-d98b-49d5-bbe6-f86bd94206fe" providerId="ADAL" clId="{3B2AA5FE-B6A3-44FF-8BD6-F7D9102A9E1F}" dt="2021-06-26T18:20:29.159" v="374" actId="2696"/>
        <pc:sldMkLst>
          <pc:docMk/>
          <pc:sldMk cId="129687183" sldId="352"/>
        </pc:sldMkLst>
      </pc:sldChg>
      <pc:sldChg chg="add del">
        <pc:chgData name="Nguyen Bui Trong Tin" userId="e8b171ad-d98b-49d5-bbe6-f86bd94206fe" providerId="ADAL" clId="{3B2AA5FE-B6A3-44FF-8BD6-F7D9102A9E1F}" dt="2021-06-26T17:09:18.643" v="157"/>
        <pc:sldMkLst>
          <pc:docMk/>
          <pc:sldMk cId="3750578831" sldId="352"/>
        </pc:sldMkLst>
      </pc:sldChg>
      <pc:sldChg chg="add del">
        <pc:chgData name="Nguyen Bui Trong Tin" userId="e8b171ad-d98b-49d5-bbe6-f86bd94206fe" providerId="ADAL" clId="{3B2AA5FE-B6A3-44FF-8BD6-F7D9102A9E1F}" dt="2021-06-26T17:09:18.643" v="157"/>
        <pc:sldMkLst>
          <pc:docMk/>
          <pc:sldMk cId="962391385" sldId="353"/>
        </pc:sldMkLst>
      </pc:sldChg>
      <pc:sldChg chg="add del">
        <pc:chgData name="Nguyen Bui Trong Tin" userId="e8b171ad-d98b-49d5-bbe6-f86bd94206fe" providerId="ADAL" clId="{3B2AA5FE-B6A3-44FF-8BD6-F7D9102A9E1F}" dt="2021-06-26T18:20:29.159" v="374" actId="2696"/>
        <pc:sldMkLst>
          <pc:docMk/>
          <pc:sldMk cId="3559147954" sldId="353"/>
        </pc:sldMkLst>
      </pc:sldChg>
      <pc:sldChg chg="add del">
        <pc:chgData name="Nguyen Bui Trong Tin" userId="e8b171ad-d98b-49d5-bbe6-f86bd94206fe" providerId="ADAL" clId="{3B2AA5FE-B6A3-44FF-8BD6-F7D9102A9E1F}" dt="2021-06-26T18:20:29.159" v="374" actId="2696"/>
        <pc:sldMkLst>
          <pc:docMk/>
          <pc:sldMk cId="2700479657" sldId="354"/>
        </pc:sldMkLst>
      </pc:sldChg>
      <pc:sldChg chg="add del">
        <pc:chgData name="Nguyen Bui Trong Tin" userId="e8b171ad-d98b-49d5-bbe6-f86bd94206fe" providerId="ADAL" clId="{3B2AA5FE-B6A3-44FF-8BD6-F7D9102A9E1F}" dt="2021-06-26T17:09:18.643" v="157"/>
        <pc:sldMkLst>
          <pc:docMk/>
          <pc:sldMk cId="3899176246" sldId="354"/>
        </pc:sldMkLst>
      </pc:sldChg>
      <pc:sldChg chg="addSp modSp add mod">
        <pc:chgData name="Nguyen Bui Trong Tin" userId="e8b171ad-d98b-49d5-bbe6-f86bd94206fe" providerId="ADAL" clId="{3B2AA5FE-B6A3-44FF-8BD6-F7D9102A9E1F}" dt="2021-06-27T02:35:18.630" v="3521" actId="20577"/>
        <pc:sldMkLst>
          <pc:docMk/>
          <pc:sldMk cId="435172920" sldId="355"/>
        </pc:sldMkLst>
        <pc:spChg chg="mod">
          <ac:chgData name="Nguyen Bui Trong Tin" userId="e8b171ad-d98b-49d5-bbe6-f86bd94206fe" providerId="ADAL" clId="{3B2AA5FE-B6A3-44FF-8BD6-F7D9102A9E1F}" dt="2021-06-27T02:35:18.630" v="3521" actId="20577"/>
          <ac:spMkLst>
            <pc:docMk/>
            <pc:sldMk cId="435172920" sldId="35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7T02:33:00.722" v="3389" actId="14100"/>
          <ac:picMkLst>
            <pc:docMk/>
            <pc:sldMk cId="435172920" sldId="355"/>
            <ac:picMk id="2" creationId="{7CD65ECE-1A06-4BE0-AD44-A64AB3F5A9A2}"/>
          </ac:picMkLst>
        </pc:picChg>
      </pc:sldChg>
      <pc:sldChg chg="addSp delSp modSp add mod">
        <pc:chgData name="Nguyen Bui Trong Tin" userId="e8b171ad-d98b-49d5-bbe6-f86bd94206fe" providerId="ADAL" clId="{3B2AA5FE-B6A3-44FF-8BD6-F7D9102A9E1F}" dt="2021-06-27T02:36:52.684" v="3526" actId="20577"/>
        <pc:sldMkLst>
          <pc:docMk/>
          <pc:sldMk cId="3976988775" sldId="356"/>
        </pc:sldMkLst>
        <pc:spChg chg="mod">
          <ac:chgData name="Nguyen Bui Trong Tin" userId="e8b171ad-d98b-49d5-bbe6-f86bd94206fe" providerId="ADAL" clId="{3B2AA5FE-B6A3-44FF-8BD6-F7D9102A9E1F}" dt="2021-06-27T02:36:52.684" v="3526" actId="20577"/>
          <ac:spMkLst>
            <pc:docMk/>
            <pc:sldMk cId="3976988775" sldId="356"/>
            <ac:spMk id="3" creationId="{139D5992-74CA-4E5E-831D-1F8F99FB57FF}"/>
          </ac:spMkLst>
        </pc:spChg>
        <pc:picChg chg="add del">
          <ac:chgData name="Nguyen Bui Trong Tin" userId="e8b171ad-d98b-49d5-bbe6-f86bd94206fe" providerId="ADAL" clId="{3B2AA5FE-B6A3-44FF-8BD6-F7D9102A9E1F}" dt="2021-06-26T18:26:48.234" v="434" actId="478"/>
          <ac:picMkLst>
            <pc:docMk/>
            <pc:sldMk cId="3976988775" sldId="356"/>
            <ac:picMk id="2" creationId="{219A5B4F-A099-463C-813C-086A8108CBDF}"/>
          </ac:picMkLst>
        </pc:picChg>
        <pc:picChg chg="add mod">
          <ac:chgData name="Nguyen Bui Trong Tin" userId="e8b171ad-d98b-49d5-bbe6-f86bd94206fe" providerId="ADAL" clId="{3B2AA5FE-B6A3-44FF-8BD6-F7D9102A9E1F}" dt="2021-06-27T02:36:49.924" v="3525" actId="1076"/>
          <ac:picMkLst>
            <pc:docMk/>
            <pc:sldMk cId="3976988775" sldId="356"/>
            <ac:picMk id="2" creationId="{966A86BB-2737-4F49-9080-9A1416DBB264}"/>
          </ac:picMkLst>
        </pc:picChg>
        <pc:picChg chg="add mod">
          <ac:chgData name="Nguyen Bui Trong Tin" userId="e8b171ad-d98b-49d5-bbe6-f86bd94206fe" providerId="ADAL" clId="{3B2AA5FE-B6A3-44FF-8BD6-F7D9102A9E1F}" dt="2021-06-26T18:29:58.189" v="494" actId="14100"/>
          <ac:picMkLst>
            <pc:docMk/>
            <pc:sldMk cId="3976988775" sldId="356"/>
            <ac:picMk id="4" creationId="{84DDE96C-DDB8-4FB2-8104-473AB1198864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2:39:39.573" v="3863" actId="20577"/>
        <pc:sldMkLst>
          <pc:docMk/>
          <pc:sldMk cId="852397559" sldId="357"/>
        </pc:sldMkLst>
        <pc:spChg chg="mod">
          <ac:chgData name="Nguyen Bui Trong Tin" userId="e8b171ad-d98b-49d5-bbe6-f86bd94206fe" providerId="ADAL" clId="{3B2AA5FE-B6A3-44FF-8BD6-F7D9102A9E1F}" dt="2021-06-27T02:39:39.573" v="3863" actId="20577"/>
          <ac:spMkLst>
            <pc:docMk/>
            <pc:sldMk cId="852397559" sldId="35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0:07.182" v="497" actId="14100"/>
          <ac:picMkLst>
            <pc:docMk/>
            <pc:sldMk cId="852397559" sldId="357"/>
            <ac:picMk id="2" creationId="{23129E3B-E301-462F-A843-D11B248AC682}"/>
          </ac:picMkLst>
        </pc:picChg>
      </pc:sldChg>
      <pc:sldChg chg="addSp delSp modSp add mod">
        <pc:chgData name="Nguyen Bui Trong Tin" userId="e8b171ad-d98b-49d5-bbe6-f86bd94206fe" providerId="ADAL" clId="{3B2AA5FE-B6A3-44FF-8BD6-F7D9102A9E1F}" dt="2021-06-27T02:41:25.159" v="3992" actId="20577"/>
        <pc:sldMkLst>
          <pc:docMk/>
          <pc:sldMk cId="3581768586" sldId="358"/>
        </pc:sldMkLst>
        <pc:spChg chg="mod">
          <ac:chgData name="Nguyen Bui Trong Tin" userId="e8b171ad-d98b-49d5-bbe6-f86bd94206fe" providerId="ADAL" clId="{3B2AA5FE-B6A3-44FF-8BD6-F7D9102A9E1F}" dt="2021-06-27T02:41:25.159" v="3992" actId="20577"/>
          <ac:spMkLst>
            <pc:docMk/>
            <pc:sldMk cId="3581768586" sldId="358"/>
            <ac:spMk id="3" creationId="{139D5992-74CA-4E5E-831D-1F8F99FB57FF}"/>
          </ac:spMkLst>
        </pc:spChg>
        <pc:picChg chg="add del">
          <ac:chgData name="Nguyen Bui Trong Tin" userId="e8b171ad-d98b-49d5-bbe6-f86bd94206fe" providerId="ADAL" clId="{3B2AA5FE-B6A3-44FF-8BD6-F7D9102A9E1F}" dt="2021-06-26T18:27:15.994" v="442"/>
          <ac:picMkLst>
            <pc:docMk/>
            <pc:sldMk cId="3581768586" sldId="358"/>
            <ac:picMk id="2" creationId="{754A0644-96A1-44FD-B8CF-BE045D8BC4D8}"/>
          </ac:picMkLst>
        </pc:picChg>
        <pc:picChg chg="add del mod">
          <ac:chgData name="Nguyen Bui Trong Tin" userId="e8b171ad-d98b-49d5-bbe6-f86bd94206fe" providerId="ADAL" clId="{3B2AA5FE-B6A3-44FF-8BD6-F7D9102A9E1F}" dt="2021-06-26T18:27:15.663" v="441"/>
          <ac:picMkLst>
            <pc:docMk/>
            <pc:sldMk cId="3581768586" sldId="358"/>
            <ac:picMk id="4" creationId="{8CE71667-16F2-4571-BF3E-9E5E99F90CFC}"/>
          </ac:picMkLst>
        </pc:picChg>
        <pc:picChg chg="add mod">
          <ac:chgData name="Nguyen Bui Trong Tin" userId="e8b171ad-d98b-49d5-bbe6-f86bd94206fe" providerId="ADAL" clId="{3B2AA5FE-B6A3-44FF-8BD6-F7D9102A9E1F}" dt="2021-06-26T18:30:13.716" v="499" actId="14100"/>
          <ac:picMkLst>
            <pc:docMk/>
            <pc:sldMk cId="3581768586" sldId="358"/>
            <ac:picMk id="5" creationId="{2568A7A9-BAED-4193-872B-CBEB82D5BC87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2:31:57.113" v="3382" actId="20577"/>
        <pc:sldMkLst>
          <pc:docMk/>
          <pc:sldMk cId="1554250294" sldId="359"/>
        </pc:sldMkLst>
        <pc:spChg chg="mod">
          <ac:chgData name="Nguyen Bui Trong Tin" userId="e8b171ad-d98b-49d5-bbe6-f86bd94206fe" providerId="ADAL" clId="{3B2AA5FE-B6A3-44FF-8BD6-F7D9102A9E1F}" dt="2021-06-27T02:31:57.113" v="3382" actId="20577"/>
          <ac:spMkLst>
            <pc:docMk/>
            <pc:sldMk cId="1554250294" sldId="35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22:20.609" v="389" actId="14100"/>
          <ac:picMkLst>
            <pc:docMk/>
            <pc:sldMk cId="1554250294" sldId="359"/>
            <ac:picMk id="2" creationId="{0D22656E-4E06-41F2-BF17-B7F0240F13C5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2:32:09.522" v="3385" actId="20577"/>
        <pc:sldMkLst>
          <pc:docMk/>
          <pc:sldMk cId="11032594" sldId="360"/>
        </pc:sldMkLst>
        <pc:spChg chg="mod">
          <ac:chgData name="Nguyen Bui Trong Tin" userId="e8b171ad-d98b-49d5-bbe6-f86bd94206fe" providerId="ADAL" clId="{3B2AA5FE-B6A3-44FF-8BD6-F7D9102A9E1F}" dt="2021-06-27T02:32:09.522" v="3385" actId="20577"/>
          <ac:spMkLst>
            <pc:docMk/>
            <pc:sldMk cId="11032594" sldId="36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7T02:32:05.950" v="3384" actId="1076"/>
          <ac:picMkLst>
            <pc:docMk/>
            <pc:sldMk cId="11032594" sldId="360"/>
            <ac:picMk id="2" creationId="{6AD9BD07-BA36-41AB-A1E4-63BAB36746B2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2:32:17.522" v="3386" actId="20577"/>
        <pc:sldMkLst>
          <pc:docMk/>
          <pc:sldMk cId="1337481391" sldId="361"/>
        </pc:sldMkLst>
        <pc:spChg chg="mod">
          <ac:chgData name="Nguyen Bui Trong Tin" userId="e8b171ad-d98b-49d5-bbe6-f86bd94206fe" providerId="ADAL" clId="{3B2AA5FE-B6A3-44FF-8BD6-F7D9102A9E1F}" dt="2021-06-27T02:32:17.522" v="3386" actId="20577"/>
          <ac:spMkLst>
            <pc:docMk/>
            <pc:sldMk cId="1337481391" sldId="36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23:59.447" v="396" actId="1036"/>
          <ac:picMkLst>
            <pc:docMk/>
            <pc:sldMk cId="1337481391" sldId="361"/>
            <ac:picMk id="2" creationId="{7BD6D1DE-D5B9-489D-B6C5-CAEB2BEB262E}"/>
          </ac:picMkLst>
        </pc:picChg>
      </pc:sldChg>
      <pc:sldChg chg="add del">
        <pc:chgData name="Nguyen Bui Trong Tin" userId="e8b171ad-d98b-49d5-bbe6-f86bd94206fe" providerId="ADAL" clId="{3B2AA5FE-B6A3-44FF-8BD6-F7D9102A9E1F}" dt="2021-06-26T18:24:51.737" v="397" actId="47"/>
        <pc:sldMkLst>
          <pc:docMk/>
          <pc:sldMk cId="655341732" sldId="362"/>
        </pc:sldMkLst>
      </pc:sldChg>
      <pc:sldChg chg="addSp modSp add mod modNotesTx">
        <pc:chgData name="Nguyen Bui Trong Tin" userId="e8b171ad-d98b-49d5-bbe6-f86bd94206fe" providerId="ADAL" clId="{3B2AA5FE-B6A3-44FF-8BD6-F7D9102A9E1F}" dt="2021-06-27T02:27:02.640" v="3273" actId="20577"/>
        <pc:sldMkLst>
          <pc:docMk/>
          <pc:sldMk cId="2874841179" sldId="363"/>
        </pc:sldMkLst>
        <pc:spChg chg="mod">
          <ac:chgData name="Nguyen Bui Trong Tin" userId="e8b171ad-d98b-49d5-bbe6-f86bd94206fe" providerId="ADAL" clId="{3B2AA5FE-B6A3-44FF-8BD6-F7D9102A9E1F}" dt="2021-06-27T02:27:02.640" v="3273" actId="20577"/>
          <ac:spMkLst>
            <pc:docMk/>
            <pc:sldMk cId="2874841179" sldId="36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7:53:02.235" v="327" actId="1076"/>
          <ac:picMkLst>
            <pc:docMk/>
            <pc:sldMk cId="2874841179" sldId="363"/>
            <ac:picMk id="2" creationId="{EB39623F-7B2C-4AB0-910C-5E8BCF46CF2C}"/>
          </ac:picMkLst>
        </pc:picChg>
      </pc:sldChg>
      <pc:sldChg chg="addSp modSp add mod modNotesTx">
        <pc:chgData name="Nguyen Bui Trong Tin" userId="e8b171ad-d98b-49d5-bbe6-f86bd94206fe" providerId="ADAL" clId="{3B2AA5FE-B6A3-44FF-8BD6-F7D9102A9E1F}" dt="2021-06-27T02:24:20.169" v="3260" actId="20577"/>
        <pc:sldMkLst>
          <pc:docMk/>
          <pc:sldMk cId="775705398" sldId="364"/>
        </pc:sldMkLst>
        <pc:spChg chg="mod">
          <ac:chgData name="Nguyen Bui Trong Tin" userId="e8b171ad-d98b-49d5-bbe6-f86bd94206fe" providerId="ADAL" clId="{3B2AA5FE-B6A3-44FF-8BD6-F7D9102A9E1F}" dt="2021-06-27T02:24:20.169" v="3260" actId="20577"/>
          <ac:spMkLst>
            <pc:docMk/>
            <pc:sldMk cId="775705398" sldId="36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7:49:51.455" v="321" actId="1076"/>
          <ac:picMkLst>
            <pc:docMk/>
            <pc:sldMk cId="775705398" sldId="364"/>
            <ac:picMk id="2" creationId="{21445792-9D21-47F5-BC37-11EAFC2ADD1E}"/>
          </ac:picMkLst>
        </pc:picChg>
      </pc:sldChg>
      <pc:sldChg chg="add del">
        <pc:chgData name="Nguyen Bui Trong Tin" userId="e8b171ad-d98b-49d5-bbe6-f86bd94206fe" providerId="ADAL" clId="{3B2AA5FE-B6A3-44FF-8BD6-F7D9102A9E1F}" dt="2021-06-26T17:51:25.352" v="322" actId="47"/>
        <pc:sldMkLst>
          <pc:docMk/>
          <pc:sldMk cId="451859045" sldId="365"/>
        </pc:sldMkLst>
      </pc:sldChg>
      <pc:sldChg chg="addSp modSp add mod">
        <pc:chgData name="Nguyen Bui Trong Tin" userId="e8b171ad-d98b-49d5-bbe6-f86bd94206fe" providerId="ADAL" clId="{3B2AA5FE-B6A3-44FF-8BD6-F7D9102A9E1F}" dt="2021-06-27T02:47:45.830" v="4000" actId="20577"/>
        <pc:sldMkLst>
          <pc:docMk/>
          <pc:sldMk cId="1022628919" sldId="365"/>
        </pc:sldMkLst>
        <pc:spChg chg="mod">
          <ac:chgData name="Nguyen Bui Trong Tin" userId="e8b171ad-d98b-49d5-bbe6-f86bd94206fe" providerId="ADAL" clId="{3B2AA5FE-B6A3-44FF-8BD6-F7D9102A9E1F}" dt="2021-06-27T02:47:45.830" v="4000" actId="20577"/>
          <ac:spMkLst>
            <pc:docMk/>
            <pc:sldMk cId="1022628919" sldId="36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0:28.195" v="504" actId="14100"/>
          <ac:picMkLst>
            <pc:docMk/>
            <pc:sldMk cId="1022628919" sldId="365"/>
            <ac:picMk id="2" creationId="{356B1AF3-0C20-45B0-85C4-ED98D844CCAC}"/>
          </ac:picMkLst>
        </pc:picChg>
      </pc:sldChg>
      <pc:sldChg chg="add del">
        <pc:chgData name="Nguyen Bui Trong Tin" userId="e8b171ad-d98b-49d5-bbe6-f86bd94206fe" providerId="ADAL" clId="{3B2AA5FE-B6A3-44FF-8BD6-F7D9102A9E1F}" dt="2021-06-26T17:49:33.552" v="316"/>
        <pc:sldMkLst>
          <pc:docMk/>
          <pc:sldMk cId="3567921049" sldId="365"/>
        </pc:sldMkLst>
      </pc:sldChg>
      <pc:sldChg chg="addSp modSp add mod">
        <pc:chgData name="Nguyen Bui Trong Tin" userId="e8b171ad-d98b-49d5-bbe6-f86bd94206fe" providerId="ADAL" clId="{3B2AA5FE-B6A3-44FF-8BD6-F7D9102A9E1F}" dt="2021-06-27T02:48:40.139" v="4056" actId="20577"/>
        <pc:sldMkLst>
          <pc:docMk/>
          <pc:sldMk cId="2295935211" sldId="366"/>
        </pc:sldMkLst>
        <pc:spChg chg="mod">
          <ac:chgData name="Nguyen Bui Trong Tin" userId="e8b171ad-d98b-49d5-bbe6-f86bd94206fe" providerId="ADAL" clId="{3B2AA5FE-B6A3-44FF-8BD6-F7D9102A9E1F}" dt="2021-06-27T02:48:40.139" v="4056" actId="20577"/>
          <ac:spMkLst>
            <pc:docMk/>
            <pc:sldMk cId="2295935211" sldId="36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28:05.002" v="456" actId="14100"/>
          <ac:picMkLst>
            <pc:docMk/>
            <pc:sldMk cId="2295935211" sldId="366"/>
            <ac:picMk id="2" creationId="{1811F79C-E7AE-47A4-940E-8F1275FC55A0}"/>
          </ac:picMkLst>
        </pc:picChg>
      </pc:sldChg>
      <pc:sldChg chg="add del">
        <pc:chgData name="Nguyen Bui Trong Tin" userId="e8b171ad-d98b-49d5-bbe6-f86bd94206fe" providerId="ADAL" clId="{3B2AA5FE-B6A3-44FF-8BD6-F7D9102A9E1F}" dt="2021-06-26T18:30:34.583" v="505" actId="47"/>
        <pc:sldMkLst>
          <pc:docMk/>
          <pc:sldMk cId="2246873928" sldId="367"/>
        </pc:sldMkLst>
      </pc:sldChg>
      <pc:sldChg chg="addSp modSp add mod">
        <pc:chgData name="Nguyen Bui Trong Tin" userId="e8b171ad-d98b-49d5-bbe6-f86bd94206fe" providerId="ADAL" clId="{3B2AA5FE-B6A3-44FF-8BD6-F7D9102A9E1F}" dt="2021-06-27T02:49:18.100" v="4063" actId="20577"/>
        <pc:sldMkLst>
          <pc:docMk/>
          <pc:sldMk cId="3706886686" sldId="368"/>
        </pc:sldMkLst>
        <pc:spChg chg="mod">
          <ac:chgData name="Nguyen Bui Trong Tin" userId="e8b171ad-d98b-49d5-bbe6-f86bd94206fe" providerId="ADAL" clId="{3B2AA5FE-B6A3-44FF-8BD6-F7D9102A9E1F}" dt="2021-06-27T02:49:18.100" v="4063" actId="20577"/>
          <ac:spMkLst>
            <pc:docMk/>
            <pc:sldMk cId="3706886686" sldId="36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7T02:49:14.564" v="4057" actId="14100"/>
          <ac:picMkLst>
            <pc:docMk/>
            <pc:sldMk cId="3706886686" sldId="368"/>
            <ac:picMk id="2" creationId="{D1280932-CF87-40D1-AE8E-0A860A2114CA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3:02:06.418" v="4072" actId="20577"/>
        <pc:sldMkLst>
          <pc:docMk/>
          <pc:sldMk cId="328338379" sldId="369"/>
        </pc:sldMkLst>
        <pc:spChg chg="mod">
          <ac:chgData name="Nguyen Bui Trong Tin" userId="e8b171ad-d98b-49d5-bbe6-f86bd94206fe" providerId="ADAL" clId="{3B2AA5FE-B6A3-44FF-8BD6-F7D9102A9E1F}" dt="2021-06-27T03:02:06.418" v="4072" actId="20577"/>
          <ac:spMkLst>
            <pc:docMk/>
            <pc:sldMk cId="328338379" sldId="36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0:42.853" v="506" actId="14100"/>
          <ac:picMkLst>
            <pc:docMk/>
            <pc:sldMk cId="328338379" sldId="369"/>
            <ac:picMk id="2" creationId="{C0666DBC-BE4E-4D9F-B465-96AFDAD9CA16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3:05:23.609" v="4455" actId="20577"/>
        <pc:sldMkLst>
          <pc:docMk/>
          <pc:sldMk cId="35553290" sldId="370"/>
        </pc:sldMkLst>
        <pc:spChg chg="mod">
          <ac:chgData name="Nguyen Bui Trong Tin" userId="e8b171ad-d98b-49d5-bbe6-f86bd94206fe" providerId="ADAL" clId="{3B2AA5FE-B6A3-44FF-8BD6-F7D9102A9E1F}" dt="2021-06-27T03:05:23.609" v="4455" actId="20577"/>
          <ac:spMkLst>
            <pc:docMk/>
            <pc:sldMk cId="35553290" sldId="37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7T03:03:57.302" v="4074" actId="14100"/>
          <ac:picMkLst>
            <pc:docMk/>
            <pc:sldMk cId="35553290" sldId="370"/>
            <ac:picMk id="2" creationId="{121589EB-9EBB-416A-8E3B-97BAAA7E3012}"/>
          </ac:picMkLst>
        </pc:picChg>
      </pc:sldChg>
      <pc:sldChg chg="addSp modSp add del mod">
        <pc:chgData name="Nguyen Bui Trong Tin" userId="e8b171ad-d98b-49d5-bbe6-f86bd94206fe" providerId="ADAL" clId="{3B2AA5FE-B6A3-44FF-8BD6-F7D9102A9E1F}" dt="2021-06-26T18:30:52.933" v="507" actId="47"/>
        <pc:sldMkLst>
          <pc:docMk/>
          <pc:sldMk cId="193053948" sldId="371"/>
        </pc:sldMkLst>
        <pc:picChg chg="add mod">
          <ac:chgData name="Nguyen Bui Trong Tin" userId="e8b171ad-d98b-49d5-bbe6-f86bd94206fe" providerId="ADAL" clId="{3B2AA5FE-B6A3-44FF-8BD6-F7D9102A9E1F}" dt="2021-06-26T18:28:58.765" v="475" actId="14100"/>
          <ac:picMkLst>
            <pc:docMk/>
            <pc:sldMk cId="193053948" sldId="371"/>
            <ac:picMk id="2" creationId="{ABE32A45-00DE-44DF-9F0D-5E787AE1B58E}"/>
          </ac:picMkLst>
        </pc:picChg>
      </pc:sldChg>
      <pc:sldChg chg="addSp modSp add del mod">
        <pc:chgData name="Nguyen Bui Trong Tin" userId="e8b171ad-d98b-49d5-bbe6-f86bd94206fe" providerId="ADAL" clId="{3B2AA5FE-B6A3-44FF-8BD6-F7D9102A9E1F}" dt="2021-06-26T18:31:11.462" v="511" actId="47"/>
        <pc:sldMkLst>
          <pc:docMk/>
          <pc:sldMk cId="2455180483" sldId="372"/>
        </pc:sldMkLst>
        <pc:picChg chg="add mod">
          <ac:chgData name="Nguyen Bui Trong Tin" userId="e8b171ad-d98b-49d5-bbe6-f86bd94206fe" providerId="ADAL" clId="{3B2AA5FE-B6A3-44FF-8BD6-F7D9102A9E1F}" dt="2021-06-26T18:29:10.107" v="478" actId="14100"/>
          <ac:picMkLst>
            <pc:docMk/>
            <pc:sldMk cId="2455180483" sldId="372"/>
            <ac:picMk id="2" creationId="{0328F810-8AC8-4D7B-8D1B-AF535E1244D7}"/>
          </ac:picMkLst>
        </pc:picChg>
      </pc:sldChg>
      <pc:sldChg chg="addSp modSp add del mod">
        <pc:chgData name="Nguyen Bui Trong Tin" userId="e8b171ad-d98b-49d5-bbe6-f86bd94206fe" providerId="ADAL" clId="{3B2AA5FE-B6A3-44FF-8BD6-F7D9102A9E1F}" dt="2021-06-26T18:31:05.859" v="510" actId="47"/>
        <pc:sldMkLst>
          <pc:docMk/>
          <pc:sldMk cId="3991100440" sldId="373"/>
        </pc:sldMkLst>
        <pc:picChg chg="add mod">
          <ac:chgData name="Nguyen Bui Trong Tin" userId="e8b171ad-d98b-49d5-bbe6-f86bd94206fe" providerId="ADAL" clId="{3B2AA5FE-B6A3-44FF-8BD6-F7D9102A9E1F}" dt="2021-06-26T18:29:21.760" v="481" actId="14100"/>
          <ac:picMkLst>
            <pc:docMk/>
            <pc:sldMk cId="3991100440" sldId="373"/>
            <ac:picMk id="2" creationId="{3745B0F0-BA2A-419F-A4F0-FF5490D49A13}"/>
          </ac:picMkLst>
        </pc:picChg>
      </pc:sldChg>
      <pc:sldChg chg="addSp delSp modSp add mod">
        <pc:chgData name="Nguyen Bui Trong Tin" userId="e8b171ad-d98b-49d5-bbe6-f86bd94206fe" providerId="ADAL" clId="{3B2AA5FE-B6A3-44FF-8BD6-F7D9102A9E1F}" dt="2021-06-27T04:09:12.576" v="5924" actId="20577"/>
        <pc:sldMkLst>
          <pc:docMk/>
          <pc:sldMk cId="3186154010" sldId="374"/>
        </pc:sldMkLst>
        <pc:spChg chg="mod">
          <ac:chgData name="Nguyen Bui Trong Tin" userId="e8b171ad-d98b-49d5-bbe6-f86bd94206fe" providerId="ADAL" clId="{3B2AA5FE-B6A3-44FF-8BD6-F7D9102A9E1F}" dt="2021-06-27T04:09:12.576" v="5924" actId="20577"/>
          <ac:spMkLst>
            <pc:docMk/>
            <pc:sldMk cId="3186154010" sldId="374"/>
            <ac:spMk id="3" creationId="{139D5992-74CA-4E5E-831D-1F8F99FB57FF}"/>
          </ac:spMkLst>
        </pc:spChg>
        <pc:picChg chg="add del mod">
          <ac:chgData name="Nguyen Bui Trong Tin" userId="e8b171ad-d98b-49d5-bbe6-f86bd94206fe" providerId="ADAL" clId="{3B2AA5FE-B6A3-44FF-8BD6-F7D9102A9E1F}" dt="2021-06-26T18:52:50.081" v="1042" actId="21"/>
          <ac:picMkLst>
            <pc:docMk/>
            <pc:sldMk cId="3186154010" sldId="374"/>
            <ac:picMk id="2" creationId="{B920B51E-4587-4911-8CF4-2621F36F85AE}"/>
          </ac:picMkLst>
        </pc:picChg>
        <pc:picChg chg="add mod">
          <ac:chgData name="Nguyen Bui Trong Tin" userId="e8b171ad-d98b-49d5-bbe6-f86bd94206fe" providerId="ADAL" clId="{3B2AA5FE-B6A3-44FF-8BD6-F7D9102A9E1F}" dt="2021-06-26T18:52:57.154" v="1045" actId="1076"/>
          <ac:picMkLst>
            <pc:docMk/>
            <pc:sldMk cId="3186154010" sldId="374"/>
            <ac:picMk id="4" creationId="{B920B51E-4587-4911-8CF4-2621F36F85AE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4:09:27.075" v="5931" actId="20577"/>
        <pc:sldMkLst>
          <pc:docMk/>
          <pc:sldMk cId="778658204" sldId="375"/>
        </pc:sldMkLst>
        <pc:spChg chg="mod">
          <ac:chgData name="Nguyen Bui Trong Tin" userId="e8b171ad-d98b-49d5-bbe6-f86bd94206fe" providerId="ADAL" clId="{3B2AA5FE-B6A3-44FF-8BD6-F7D9102A9E1F}" dt="2021-06-27T04:09:27.075" v="5931" actId="20577"/>
          <ac:spMkLst>
            <pc:docMk/>
            <pc:sldMk cId="778658204" sldId="37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53:16.039" v="1048" actId="14100"/>
          <ac:picMkLst>
            <pc:docMk/>
            <pc:sldMk cId="778658204" sldId="375"/>
            <ac:picMk id="2" creationId="{CD4CB877-37E3-49AD-AD57-2C711DDAF7FE}"/>
          </ac:picMkLst>
        </pc:picChg>
        <pc:picChg chg="add mod">
          <ac:chgData name="Nguyen Bui Trong Tin" userId="e8b171ad-d98b-49d5-bbe6-f86bd94206fe" providerId="ADAL" clId="{3B2AA5FE-B6A3-44FF-8BD6-F7D9102A9E1F}" dt="2021-06-26T18:53:23.257" v="1050" actId="1076"/>
          <ac:picMkLst>
            <pc:docMk/>
            <pc:sldMk cId="778658204" sldId="375"/>
            <ac:picMk id="4" creationId="{AF607274-8F88-4500-BD87-C734D9FF29B9}"/>
          </ac:picMkLst>
        </pc:picChg>
      </pc:sldChg>
      <pc:sldChg chg="addSp delSp modSp add mod">
        <pc:chgData name="Nguyen Bui Trong Tin" userId="e8b171ad-d98b-49d5-bbe6-f86bd94206fe" providerId="ADAL" clId="{3B2AA5FE-B6A3-44FF-8BD6-F7D9102A9E1F}" dt="2021-06-27T04:13:04.854" v="5948" actId="14100"/>
        <pc:sldMkLst>
          <pc:docMk/>
          <pc:sldMk cId="1558196538" sldId="376"/>
        </pc:sldMkLst>
        <pc:spChg chg="mod">
          <ac:chgData name="Nguyen Bui Trong Tin" userId="e8b171ad-d98b-49d5-bbe6-f86bd94206fe" providerId="ADAL" clId="{3B2AA5FE-B6A3-44FF-8BD6-F7D9102A9E1F}" dt="2021-06-27T04:09:41.125" v="5940" actId="20577"/>
          <ac:spMkLst>
            <pc:docMk/>
            <pc:sldMk cId="1558196538" sldId="37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7T04:13:04.854" v="5948" actId="14100"/>
          <ac:picMkLst>
            <pc:docMk/>
            <pc:sldMk cId="1558196538" sldId="376"/>
            <ac:picMk id="2" creationId="{64E73AF6-F202-4A88-B5F4-E1EC8325D5AA}"/>
          </ac:picMkLst>
        </pc:picChg>
        <pc:picChg chg="add del mod">
          <ac:chgData name="Nguyen Bui Trong Tin" userId="e8b171ad-d98b-49d5-bbe6-f86bd94206fe" providerId="ADAL" clId="{3B2AA5FE-B6A3-44FF-8BD6-F7D9102A9E1F}" dt="2021-06-27T04:11:53.031" v="5947" actId="478"/>
          <ac:picMkLst>
            <pc:docMk/>
            <pc:sldMk cId="1558196538" sldId="376"/>
            <ac:picMk id="4" creationId="{A84845FF-3596-44E3-860F-694970A68E06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4:15:58.781" v="5957" actId="20577"/>
        <pc:sldMkLst>
          <pc:docMk/>
          <pc:sldMk cId="1578022994" sldId="377"/>
        </pc:sldMkLst>
        <pc:spChg chg="mod">
          <ac:chgData name="Nguyen Bui Trong Tin" userId="e8b171ad-d98b-49d5-bbe6-f86bd94206fe" providerId="ADAL" clId="{3B2AA5FE-B6A3-44FF-8BD6-F7D9102A9E1F}" dt="2021-06-27T04:15:58.781" v="5957" actId="20577"/>
          <ac:spMkLst>
            <pc:docMk/>
            <pc:sldMk cId="1578022994" sldId="37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53:49.839" v="1055" actId="1076"/>
          <ac:picMkLst>
            <pc:docMk/>
            <pc:sldMk cId="1578022994" sldId="377"/>
            <ac:picMk id="2" creationId="{AAF9E85D-CE8C-4DE1-ADA0-68F197D42C17}"/>
          </ac:picMkLst>
        </pc:picChg>
      </pc:sldChg>
      <pc:sldChg chg="addSp delSp modSp add mod">
        <pc:chgData name="Nguyen Bui Trong Tin" userId="e8b171ad-d98b-49d5-bbe6-f86bd94206fe" providerId="ADAL" clId="{3B2AA5FE-B6A3-44FF-8BD6-F7D9102A9E1F}" dt="2021-06-27T04:36:13.507" v="5994" actId="21"/>
        <pc:sldMkLst>
          <pc:docMk/>
          <pc:sldMk cId="2932544504" sldId="378"/>
        </pc:sldMkLst>
        <pc:spChg chg="mod">
          <ac:chgData name="Nguyen Bui Trong Tin" userId="e8b171ad-d98b-49d5-bbe6-f86bd94206fe" providerId="ADAL" clId="{3B2AA5FE-B6A3-44FF-8BD6-F7D9102A9E1F}" dt="2021-06-27T04:17:22.741" v="5966" actId="20577"/>
          <ac:spMkLst>
            <pc:docMk/>
            <pc:sldMk cId="2932544504" sldId="37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54:07.341" v="1058" actId="1076"/>
          <ac:picMkLst>
            <pc:docMk/>
            <pc:sldMk cId="2932544504" sldId="378"/>
            <ac:picMk id="2" creationId="{6BC67A96-5253-40C5-B95C-0342AF0C6CD8}"/>
          </ac:picMkLst>
        </pc:picChg>
        <pc:picChg chg="add del mod">
          <ac:chgData name="Nguyen Bui Trong Tin" userId="e8b171ad-d98b-49d5-bbe6-f86bd94206fe" providerId="ADAL" clId="{3B2AA5FE-B6A3-44FF-8BD6-F7D9102A9E1F}" dt="2021-06-27T04:35:28.805" v="5991" actId="21"/>
          <ac:picMkLst>
            <pc:docMk/>
            <pc:sldMk cId="2932544504" sldId="378"/>
            <ac:picMk id="4" creationId="{C6899B79-3804-493A-926E-1D0AD8A000BE}"/>
          </ac:picMkLst>
        </pc:picChg>
        <pc:picChg chg="add del mod">
          <ac:chgData name="Nguyen Bui Trong Tin" userId="e8b171ad-d98b-49d5-bbe6-f86bd94206fe" providerId="ADAL" clId="{3B2AA5FE-B6A3-44FF-8BD6-F7D9102A9E1F}" dt="2021-06-27T04:36:13.507" v="5994" actId="21"/>
          <ac:picMkLst>
            <pc:docMk/>
            <pc:sldMk cId="2932544504" sldId="378"/>
            <ac:picMk id="5" creationId="{459D08BB-CC94-4100-BF53-8CFDE0A71834}"/>
          </ac:picMkLst>
        </pc:picChg>
      </pc:sldChg>
      <pc:sldChg chg="add del">
        <pc:chgData name="Nguyen Bui Trong Tin" userId="e8b171ad-d98b-49d5-bbe6-f86bd94206fe" providerId="ADAL" clId="{3B2AA5FE-B6A3-44FF-8BD6-F7D9102A9E1F}" dt="2021-06-27T04:17:29.505" v="5967" actId="47"/>
        <pc:sldMkLst>
          <pc:docMk/>
          <pc:sldMk cId="2815978313" sldId="379"/>
        </pc:sldMkLst>
      </pc:sldChg>
      <pc:sldChg chg="add">
        <pc:chgData name="Nguyen Bui Trong Tin" userId="e8b171ad-d98b-49d5-bbe6-f86bd94206fe" providerId="ADAL" clId="{3B2AA5FE-B6A3-44FF-8BD6-F7D9102A9E1F}" dt="2021-06-26T18:29:28.167" v="487"/>
        <pc:sldMkLst>
          <pc:docMk/>
          <pc:sldMk cId="2057454944" sldId="380"/>
        </pc:sldMkLst>
      </pc:sldChg>
      <pc:sldChg chg="add">
        <pc:chgData name="Nguyen Bui Trong Tin" userId="e8b171ad-d98b-49d5-bbe6-f86bd94206fe" providerId="ADAL" clId="{3B2AA5FE-B6A3-44FF-8BD6-F7D9102A9E1F}" dt="2021-06-26T18:29:28.358" v="488"/>
        <pc:sldMkLst>
          <pc:docMk/>
          <pc:sldMk cId="3197868822" sldId="381"/>
        </pc:sldMkLst>
      </pc:sldChg>
      <pc:sldChg chg="add">
        <pc:chgData name="Nguyen Bui Trong Tin" userId="e8b171ad-d98b-49d5-bbe6-f86bd94206fe" providerId="ADAL" clId="{3B2AA5FE-B6A3-44FF-8BD6-F7D9102A9E1F}" dt="2021-06-26T18:29:28.544" v="489"/>
        <pc:sldMkLst>
          <pc:docMk/>
          <pc:sldMk cId="1057566566" sldId="382"/>
        </pc:sldMkLst>
      </pc:sldChg>
      <pc:sldChg chg="add">
        <pc:chgData name="Nguyen Bui Trong Tin" userId="e8b171ad-d98b-49d5-bbe6-f86bd94206fe" providerId="ADAL" clId="{3B2AA5FE-B6A3-44FF-8BD6-F7D9102A9E1F}" dt="2021-06-26T18:29:28.729" v="490"/>
        <pc:sldMkLst>
          <pc:docMk/>
          <pc:sldMk cId="2904544052" sldId="383"/>
        </pc:sldMkLst>
      </pc:sldChg>
      <pc:sldChg chg="add">
        <pc:chgData name="Nguyen Bui Trong Tin" userId="e8b171ad-d98b-49d5-bbe6-f86bd94206fe" providerId="ADAL" clId="{3B2AA5FE-B6A3-44FF-8BD6-F7D9102A9E1F}" dt="2021-06-26T18:29:28.920" v="491"/>
        <pc:sldMkLst>
          <pc:docMk/>
          <pc:sldMk cId="775445304" sldId="384"/>
        </pc:sldMkLst>
      </pc:sldChg>
      <pc:sldChg chg="add">
        <pc:chgData name="Nguyen Bui Trong Tin" userId="e8b171ad-d98b-49d5-bbe6-f86bd94206fe" providerId="ADAL" clId="{3B2AA5FE-B6A3-44FF-8BD6-F7D9102A9E1F}" dt="2021-06-26T18:29:30.444" v="492"/>
        <pc:sldMkLst>
          <pc:docMk/>
          <pc:sldMk cId="3414387278" sldId="385"/>
        </pc:sldMkLst>
      </pc:sldChg>
      <pc:sldChg chg="add">
        <pc:chgData name="Nguyen Bui Trong Tin" userId="e8b171ad-d98b-49d5-bbe6-f86bd94206fe" providerId="ADAL" clId="{3B2AA5FE-B6A3-44FF-8BD6-F7D9102A9E1F}" dt="2021-06-26T18:29:30.444" v="492"/>
        <pc:sldMkLst>
          <pc:docMk/>
          <pc:sldMk cId="3630723485" sldId="386"/>
        </pc:sldMkLst>
      </pc:sldChg>
      <pc:sldChg chg="add">
        <pc:chgData name="Nguyen Bui Trong Tin" userId="e8b171ad-d98b-49d5-bbe6-f86bd94206fe" providerId="ADAL" clId="{3B2AA5FE-B6A3-44FF-8BD6-F7D9102A9E1F}" dt="2021-06-26T18:29:30.444" v="492"/>
        <pc:sldMkLst>
          <pc:docMk/>
          <pc:sldMk cId="1039086473" sldId="387"/>
        </pc:sldMkLst>
      </pc:sldChg>
      <pc:sldChg chg="add">
        <pc:chgData name="Nguyen Bui Trong Tin" userId="e8b171ad-d98b-49d5-bbe6-f86bd94206fe" providerId="ADAL" clId="{3B2AA5FE-B6A3-44FF-8BD6-F7D9102A9E1F}" dt="2021-06-26T18:29:30.444" v="492"/>
        <pc:sldMkLst>
          <pc:docMk/>
          <pc:sldMk cId="3192147529" sldId="388"/>
        </pc:sldMkLst>
      </pc:sldChg>
      <pc:sldChg chg="add">
        <pc:chgData name="Nguyen Bui Trong Tin" userId="e8b171ad-d98b-49d5-bbe6-f86bd94206fe" providerId="ADAL" clId="{3B2AA5FE-B6A3-44FF-8BD6-F7D9102A9E1F}" dt="2021-06-26T18:29:30.444" v="492"/>
        <pc:sldMkLst>
          <pc:docMk/>
          <pc:sldMk cId="3170438219" sldId="389"/>
        </pc:sldMkLst>
      </pc:sldChg>
      <pc:sldChg chg="add">
        <pc:chgData name="Nguyen Bui Trong Tin" userId="e8b171ad-d98b-49d5-bbe6-f86bd94206fe" providerId="ADAL" clId="{3B2AA5FE-B6A3-44FF-8BD6-F7D9102A9E1F}" dt="2021-06-26T18:29:30.444" v="492"/>
        <pc:sldMkLst>
          <pc:docMk/>
          <pc:sldMk cId="4111092939" sldId="390"/>
        </pc:sldMkLst>
      </pc:sldChg>
      <pc:sldChg chg="add">
        <pc:chgData name="Nguyen Bui Trong Tin" userId="e8b171ad-d98b-49d5-bbe6-f86bd94206fe" providerId="ADAL" clId="{3B2AA5FE-B6A3-44FF-8BD6-F7D9102A9E1F}" dt="2021-06-26T18:29:30.444" v="492"/>
        <pc:sldMkLst>
          <pc:docMk/>
          <pc:sldMk cId="219962119" sldId="391"/>
        </pc:sldMkLst>
      </pc:sldChg>
      <pc:sldChg chg="add">
        <pc:chgData name="Nguyen Bui Trong Tin" userId="e8b171ad-d98b-49d5-bbe6-f86bd94206fe" providerId="ADAL" clId="{3B2AA5FE-B6A3-44FF-8BD6-F7D9102A9E1F}" dt="2021-06-26T18:29:30.444" v="492"/>
        <pc:sldMkLst>
          <pc:docMk/>
          <pc:sldMk cId="3406553644" sldId="392"/>
        </pc:sldMkLst>
      </pc:sldChg>
      <pc:sldChg chg="add">
        <pc:chgData name="Nguyen Bui Trong Tin" userId="e8b171ad-d98b-49d5-bbe6-f86bd94206fe" providerId="ADAL" clId="{3B2AA5FE-B6A3-44FF-8BD6-F7D9102A9E1F}" dt="2021-06-26T18:29:30.739" v="493"/>
        <pc:sldMkLst>
          <pc:docMk/>
          <pc:sldMk cId="1486737185" sldId="393"/>
        </pc:sldMkLst>
      </pc:sldChg>
      <pc:sldChg chg="add">
        <pc:chgData name="Nguyen Bui Trong Tin" userId="e8b171ad-d98b-49d5-bbe6-f86bd94206fe" providerId="ADAL" clId="{3B2AA5FE-B6A3-44FF-8BD6-F7D9102A9E1F}" dt="2021-06-26T18:29:30.739" v="493"/>
        <pc:sldMkLst>
          <pc:docMk/>
          <pc:sldMk cId="134196578" sldId="394"/>
        </pc:sldMkLst>
      </pc:sldChg>
      <pc:sldChg chg="add">
        <pc:chgData name="Nguyen Bui Trong Tin" userId="e8b171ad-d98b-49d5-bbe6-f86bd94206fe" providerId="ADAL" clId="{3B2AA5FE-B6A3-44FF-8BD6-F7D9102A9E1F}" dt="2021-06-26T18:29:30.739" v="493"/>
        <pc:sldMkLst>
          <pc:docMk/>
          <pc:sldMk cId="2666131504" sldId="395"/>
        </pc:sldMkLst>
      </pc:sldChg>
      <pc:sldChg chg="add">
        <pc:chgData name="Nguyen Bui Trong Tin" userId="e8b171ad-d98b-49d5-bbe6-f86bd94206fe" providerId="ADAL" clId="{3B2AA5FE-B6A3-44FF-8BD6-F7D9102A9E1F}" dt="2021-06-26T18:29:30.739" v="493"/>
        <pc:sldMkLst>
          <pc:docMk/>
          <pc:sldMk cId="3071695222" sldId="396"/>
        </pc:sldMkLst>
      </pc:sldChg>
      <pc:sldChg chg="add">
        <pc:chgData name="Nguyen Bui Trong Tin" userId="e8b171ad-d98b-49d5-bbe6-f86bd94206fe" providerId="ADAL" clId="{3B2AA5FE-B6A3-44FF-8BD6-F7D9102A9E1F}" dt="2021-06-26T18:29:30.739" v="493"/>
        <pc:sldMkLst>
          <pc:docMk/>
          <pc:sldMk cId="3373114316" sldId="397"/>
        </pc:sldMkLst>
      </pc:sldChg>
      <pc:sldChg chg="add">
        <pc:chgData name="Nguyen Bui Trong Tin" userId="e8b171ad-d98b-49d5-bbe6-f86bd94206fe" providerId="ADAL" clId="{3B2AA5FE-B6A3-44FF-8BD6-F7D9102A9E1F}" dt="2021-06-26T18:29:30.739" v="493"/>
        <pc:sldMkLst>
          <pc:docMk/>
          <pc:sldMk cId="3717025558" sldId="398"/>
        </pc:sldMkLst>
      </pc:sldChg>
      <pc:sldChg chg="add">
        <pc:chgData name="Nguyen Bui Trong Tin" userId="e8b171ad-d98b-49d5-bbe6-f86bd94206fe" providerId="ADAL" clId="{3B2AA5FE-B6A3-44FF-8BD6-F7D9102A9E1F}" dt="2021-06-26T18:29:30.739" v="493"/>
        <pc:sldMkLst>
          <pc:docMk/>
          <pc:sldMk cId="431613213" sldId="399"/>
        </pc:sldMkLst>
      </pc:sldChg>
      <pc:sldChg chg="add">
        <pc:chgData name="Nguyen Bui Trong Tin" userId="e8b171ad-d98b-49d5-bbe6-f86bd94206fe" providerId="ADAL" clId="{3B2AA5FE-B6A3-44FF-8BD6-F7D9102A9E1F}" dt="2021-06-26T18:29:30.739" v="493"/>
        <pc:sldMkLst>
          <pc:docMk/>
          <pc:sldMk cId="2077628247" sldId="400"/>
        </pc:sldMkLst>
      </pc:sldChg>
      <pc:sldChg chg="add del">
        <pc:chgData name="Nguyen Bui Trong Tin" userId="e8b171ad-d98b-49d5-bbe6-f86bd94206fe" providerId="ADAL" clId="{3B2AA5FE-B6A3-44FF-8BD6-F7D9102A9E1F}" dt="2021-06-26T18:32:09.989" v="513"/>
        <pc:sldMkLst>
          <pc:docMk/>
          <pc:sldMk cId="611943352" sldId="401"/>
        </pc:sldMkLst>
      </pc:sldChg>
      <pc:sldChg chg="modSp add del mod ord">
        <pc:chgData name="Nguyen Bui Trong Tin" userId="e8b171ad-d98b-49d5-bbe6-f86bd94206fe" providerId="ADAL" clId="{3B2AA5FE-B6A3-44FF-8BD6-F7D9102A9E1F}" dt="2021-06-26T18:33:20.488" v="576" actId="20577"/>
        <pc:sldMkLst>
          <pc:docMk/>
          <pc:sldMk cId="1836820257" sldId="401"/>
        </pc:sldMkLst>
        <pc:spChg chg="mod">
          <ac:chgData name="Nguyen Bui Trong Tin" userId="e8b171ad-d98b-49d5-bbe6-f86bd94206fe" providerId="ADAL" clId="{3B2AA5FE-B6A3-44FF-8BD6-F7D9102A9E1F}" dt="2021-06-26T18:33:20.488" v="576" actId="20577"/>
          <ac:spMkLst>
            <pc:docMk/>
            <pc:sldMk cId="1836820257" sldId="401"/>
            <ac:spMk id="3" creationId="{139D5992-74CA-4E5E-831D-1F8F99FB57FF}"/>
          </ac:spMkLst>
        </pc:spChg>
      </pc:sldChg>
      <pc:sldChg chg="addSp delSp add del setBg delDesignElem">
        <pc:chgData name="Nguyen Bui Trong Tin" userId="e8b171ad-d98b-49d5-bbe6-f86bd94206fe" providerId="ADAL" clId="{3B2AA5FE-B6A3-44FF-8BD6-F7D9102A9E1F}" dt="2021-06-26T18:32:53.880" v="544"/>
        <pc:sldMkLst>
          <pc:docMk/>
          <pc:sldMk cId="2402983102" sldId="401"/>
        </pc:sldMkLst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2402983102" sldId="401"/>
            <ac:spMk id="8" creationId="{DA3C47C2-33A2-44B2-BEAB-FEB679075C24}"/>
          </ac:spMkLst>
        </pc:spChg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2402983102" sldId="401"/>
            <ac:spMk id="10" creationId="{AD182BA8-54AD-4D9F-8264-B0FA8BB47D7C}"/>
          </ac:spMkLst>
        </pc:spChg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2402983102" sldId="401"/>
            <ac:spMk id="12" creationId="{4ED83379-0499-45E1-AB78-6AA230F96442}"/>
          </ac:spMkLst>
        </pc:spChg>
      </pc:sldChg>
      <pc:sldChg chg="modSp add del mod ord">
        <pc:chgData name="Nguyen Bui Trong Tin" userId="e8b171ad-d98b-49d5-bbe6-f86bd94206fe" providerId="ADAL" clId="{3B2AA5FE-B6A3-44FF-8BD6-F7D9102A9E1F}" dt="2021-06-26T18:37:02.462" v="666" actId="1076"/>
        <pc:sldMkLst>
          <pc:docMk/>
          <pc:sldMk cId="255876792" sldId="402"/>
        </pc:sldMkLst>
        <pc:spChg chg="mod">
          <ac:chgData name="Nguyen Bui Trong Tin" userId="e8b171ad-d98b-49d5-bbe6-f86bd94206fe" providerId="ADAL" clId="{3B2AA5FE-B6A3-44FF-8BD6-F7D9102A9E1F}" dt="2021-06-26T18:37:02.462" v="666" actId="1076"/>
          <ac:spMkLst>
            <pc:docMk/>
            <pc:sldMk cId="255876792" sldId="402"/>
            <ac:spMk id="3" creationId="{139D5992-74CA-4E5E-831D-1F8F99FB57FF}"/>
          </ac:spMkLst>
        </pc:spChg>
      </pc:sldChg>
      <pc:sldChg chg="addSp delSp add del setBg delDesignElem">
        <pc:chgData name="Nguyen Bui Trong Tin" userId="e8b171ad-d98b-49d5-bbe6-f86bd94206fe" providerId="ADAL" clId="{3B2AA5FE-B6A3-44FF-8BD6-F7D9102A9E1F}" dt="2021-06-26T18:32:53.880" v="544"/>
        <pc:sldMkLst>
          <pc:docMk/>
          <pc:sldMk cId="323600962" sldId="402"/>
        </pc:sldMkLst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323600962" sldId="402"/>
            <ac:spMk id="8" creationId="{DA3C47C2-33A2-44B2-BEAB-FEB679075C24}"/>
          </ac:spMkLst>
        </pc:spChg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323600962" sldId="402"/>
            <ac:spMk id="10" creationId="{AD182BA8-54AD-4D9F-8264-B0FA8BB47D7C}"/>
          </ac:spMkLst>
        </pc:spChg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323600962" sldId="402"/>
            <ac:spMk id="12" creationId="{4ED83379-0499-45E1-AB78-6AA230F96442}"/>
          </ac:spMkLst>
        </pc:spChg>
      </pc:sldChg>
      <pc:sldChg chg="addSp delSp add del setBg delDesignElem">
        <pc:chgData name="Nguyen Bui Trong Tin" userId="e8b171ad-d98b-49d5-bbe6-f86bd94206fe" providerId="ADAL" clId="{3B2AA5FE-B6A3-44FF-8BD6-F7D9102A9E1F}" dt="2021-06-26T18:32:53.880" v="544"/>
        <pc:sldMkLst>
          <pc:docMk/>
          <pc:sldMk cId="1052366505" sldId="403"/>
        </pc:sldMkLst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1052366505" sldId="403"/>
            <ac:spMk id="8" creationId="{DA3C47C2-33A2-44B2-BEAB-FEB679075C24}"/>
          </ac:spMkLst>
        </pc:spChg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1052366505" sldId="403"/>
            <ac:spMk id="10" creationId="{AD182BA8-54AD-4D9F-8264-B0FA8BB47D7C}"/>
          </ac:spMkLst>
        </pc:spChg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1052366505" sldId="403"/>
            <ac:spMk id="12" creationId="{4ED83379-0499-45E1-AB78-6AA230F96442}"/>
          </ac:spMkLst>
        </pc:spChg>
      </pc:sldChg>
      <pc:sldChg chg="modSp add del mod ord">
        <pc:chgData name="Nguyen Bui Trong Tin" userId="e8b171ad-d98b-49d5-bbe6-f86bd94206fe" providerId="ADAL" clId="{3B2AA5FE-B6A3-44FF-8BD6-F7D9102A9E1F}" dt="2021-06-26T18:38:41.678" v="715" actId="20577"/>
        <pc:sldMkLst>
          <pc:docMk/>
          <pc:sldMk cId="1835863864" sldId="403"/>
        </pc:sldMkLst>
        <pc:spChg chg="mod">
          <ac:chgData name="Nguyen Bui Trong Tin" userId="e8b171ad-d98b-49d5-bbe6-f86bd94206fe" providerId="ADAL" clId="{3B2AA5FE-B6A3-44FF-8BD6-F7D9102A9E1F}" dt="2021-06-26T18:38:41.678" v="715" actId="20577"/>
          <ac:spMkLst>
            <pc:docMk/>
            <pc:sldMk cId="1835863864" sldId="403"/>
            <ac:spMk id="3" creationId="{139D5992-74CA-4E5E-831D-1F8F99FB57FF}"/>
          </ac:spMkLst>
        </pc:spChg>
      </pc:sldChg>
      <pc:sldChg chg="addSp delSp add del setBg delDesignElem">
        <pc:chgData name="Nguyen Bui Trong Tin" userId="e8b171ad-d98b-49d5-bbe6-f86bd94206fe" providerId="ADAL" clId="{3B2AA5FE-B6A3-44FF-8BD6-F7D9102A9E1F}" dt="2021-06-26T18:32:53.880" v="544"/>
        <pc:sldMkLst>
          <pc:docMk/>
          <pc:sldMk cId="308763210" sldId="404"/>
        </pc:sldMkLst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308763210" sldId="404"/>
            <ac:spMk id="8" creationId="{DA3C47C2-33A2-44B2-BEAB-FEB679075C24}"/>
          </ac:spMkLst>
        </pc:spChg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308763210" sldId="404"/>
            <ac:spMk id="10" creationId="{AD182BA8-54AD-4D9F-8264-B0FA8BB47D7C}"/>
          </ac:spMkLst>
        </pc:spChg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308763210" sldId="404"/>
            <ac:spMk id="12" creationId="{4ED83379-0499-45E1-AB78-6AA230F96442}"/>
          </ac:spMkLst>
        </pc:spChg>
      </pc:sldChg>
      <pc:sldChg chg="modSp add del mod ord replId">
        <pc:chgData name="Nguyen Bui Trong Tin" userId="e8b171ad-d98b-49d5-bbe6-f86bd94206fe" providerId="ADAL" clId="{3B2AA5FE-B6A3-44FF-8BD6-F7D9102A9E1F}" dt="2021-06-26T18:52:23.899" v="1037" actId="20577"/>
        <pc:sldMkLst>
          <pc:docMk/>
          <pc:sldMk cId="1293452075" sldId="404"/>
        </pc:sldMkLst>
        <pc:spChg chg="mod">
          <ac:chgData name="Nguyen Bui Trong Tin" userId="e8b171ad-d98b-49d5-bbe6-f86bd94206fe" providerId="ADAL" clId="{3B2AA5FE-B6A3-44FF-8BD6-F7D9102A9E1F}" dt="2021-06-26T18:52:23.899" v="1037" actId="20577"/>
          <ac:spMkLst>
            <pc:docMk/>
            <pc:sldMk cId="1293452075" sldId="404"/>
            <ac:spMk id="3" creationId="{139D5992-74CA-4E5E-831D-1F8F99FB57FF}"/>
          </ac:spMkLst>
        </pc:spChg>
      </pc:sldChg>
      <pc:sldChg chg="addSp delSp add del setBg delDesignElem">
        <pc:chgData name="Nguyen Bui Trong Tin" userId="e8b171ad-d98b-49d5-bbe6-f86bd94206fe" providerId="ADAL" clId="{3B2AA5FE-B6A3-44FF-8BD6-F7D9102A9E1F}" dt="2021-06-26T18:32:53.880" v="544"/>
        <pc:sldMkLst>
          <pc:docMk/>
          <pc:sldMk cId="1714986477" sldId="405"/>
        </pc:sldMkLst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1714986477" sldId="405"/>
            <ac:spMk id="8" creationId="{DA3C47C2-33A2-44B2-BEAB-FEB679075C24}"/>
          </ac:spMkLst>
        </pc:spChg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1714986477" sldId="405"/>
            <ac:spMk id="10" creationId="{AD182BA8-54AD-4D9F-8264-B0FA8BB47D7C}"/>
          </ac:spMkLst>
        </pc:spChg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1714986477" sldId="405"/>
            <ac:spMk id="12" creationId="{4ED83379-0499-45E1-AB78-6AA230F96442}"/>
          </ac:spMkLst>
        </pc:spChg>
      </pc:sldChg>
      <pc:sldChg chg="modSp add del mod ord">
        <pc:chgData name="Nguyen Bui Trong Tin" userId="e8b171ad-d98b-49d5-bbe6-f86bd94206fe" providerId="ADAL" clId="{3B2AA5FE-B6A3-44FF-8BD6-F7D9102A9E1F}" dt="2021-06-26T18:42:35.612" v="888" actId="20577"/>
        <pc:sldMkLst>
          <pc:docMk/>
          <pc:sldMk cId="4040564128" sldId="405"/>
        </pc:sldMkLst>
        <pc:spChg chg="mod">
          <ac:chgData name="Nguyen Bui Trong Tin" userId="e8b171ad-d98b-49d5-bbe6-f86bd94206fe" providerId="ADAL" clId="{3B2AA5FE-B6A3-44FF-8BD6-F7D9102A9E1F}" dt="2021-06-26T18:42:35.612" v="888" actId="20577"/>
          <ac:spMkLst>
            <pc:docMk/>
            <pc:sldMk cId="4040564128" sldId="405"/>
            <ac:spMk id="3" creationId="{139D5992-74CA-4E5E-831D-1F8F99FB57FF}"/>
          </ac:spMkLst>
        </pc:spChg>
      </pc:sldChg>
      <pc:sldChg chg="addSp delSp add del setBg delDesignElem">
        <pc:chgData name="Nguyen Bui Trong Tin" userId="e8b171ad-d98b-49d5-bbe6-f86bd94206fe" providerId="ADAL" clId="{3B2AA5FE-B6A3-44FF-8BD6-F7D9102A9E1F}" dt="2021-06-26T18:32:53.880" v="544"/>
        <pc:sldMkLst>
          <pc:docMk/>
          <pc:sldMk cId="1909579167" sldId="406"/>
        </pc:sldMkLst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1909579167" sldId="406"/>
            <ac:spMk id="8" creationId="{DA3C47C2-33A2-44B2-BEAB-FEB679075C24}"/>
          </ac:spMkLst>
        </pc:spChg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1909579167" sldId="406"/>
            <ac:spMk id="10" creationId="{AD182BA8-54AD-4D9F-8264-B0FA8BB47D7C}"/>
          </ac:spMkLst>
        </pc:spChg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1909579167" sldId="406"/>
            <ac:spMk id="12" creationId="{4ED83379-0499-45E1-AB78-6AA230F96442}"/>
          </ac:spMkLst>
        </pc:spChg>
      </pc:sldChg>
      <pc:sldChg chg="modSp add del mod ord replId">
        <pc:chgData name="Nguyen Bui Trong Tin" userId="e8b171ad-d98b-49d5-bbe6-f86bd94206fe" providerId="ADAL" clId="{3B2AA5FE-B6A3-44FF-8BD6-F7D9102A9E1F}" dt="2021-06-26T18:45:33.787" v="968" actId="20577"/>
        <pc:sldMkLst>
          <pc:docMk/>
          <pc:sldMk cId="2375348906" sldId="406"/>
        </pc:sldMkLst>
        <pc:spChg chg="mod">
          <ac:chgData name="Nguyen Bui Trong Tin" userId="e8b171ad-d98b-49d5-bbe6-f86bd94206fe" providerId="ADAL" clId="{3B2AA5FE-B6A3-44FF-8BD6-F7D9102A9E1F}" dt="2021-06-26T18:45:33.787" v="968" actId="20577"/>
          <ac:spMkLst>
            <pc:docMk/>
            <pc:sldMk cId="2375348906" sldId="406"/>
            <ac:spMk id="3" creationId="{139D5992-74CA-4E5E-831D-1F8F99FB57FF}"/>
          </ac:spMkLst>
        </pc:spChg>
      </pc:sldChg>
      <pc:sldChg chg="modSp add del mod ord replId">
        <pc:chgData name="Nguyen Bui Trong Tin" userId="e8b171ad-d98b-49d5-bbe6-f86bd94206fe" providerId="ADAL" clId="{3B2AA5FE-B6A3-44FF-8BD6-F7D9102A9E1F}" dt="2021-06-26T18:48:37.133" v="995" actId="5793"/>
        <pc:sldMkLst>
          <pc:docMk/>
          <pc:sldMk cId="3094936686" sldId="407"/>
        </pc:sldMkLst>
        <pc:spChg chg="mod">
          <ac:chgData name="Nguyen Bui Trong Tin" userId="e8b171ad-d98b-49d5-bbe6-f86bd94206fe" providerId="ADAL" clId="{3B2AA5FE-B6A3-44FF-8BD6-F7D9102A9E1F}" dt="2021-06-26T18:48:37.133" v="995" actId="5793"/>
          <ac:spMkLst>
            <pc:docMk/>
            <pc:sldMk cId="3094936686" sldId="407"/>
            <ac:spMk id="3" creationId="{139D5992-74CA-4E5E-831D-1F8F99FB57FF}"/>
          </ac:spMkLst>
        </pc:spChg>
      </pc:sldChg>
      <pc:sldChg chg="addSp delSp add del setBg delDesignElem">
        <pc:chgData name="Nguyen Bui Trong Tin" userId="e8b171ad-d98b-49d5-bbe6-f86bd94206fe" providerId="ADAL" clId="{3B2AA5FE-B6A3-44FF-8BD6-F7D9102A9E1F}" dt="2021-06-26T18:32:53.880" v="544"/>
        <pc:sldMkLst>
          <pc:docMk/>
          <pc:sldMk cId="3761971931" sldId="407"/>
        </pc:sldMkLst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3761971931" sldId="407"/>
            <ac:spMk id="8" creationId="{DA3C47C2-33A2-44B2-BEAB-FEB679075C24}"/>
          </ac:spMkLst>
        </pc:spChg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3761971931" sldId="407"/>
            <ac:spMk id="10" creationId="{AD182BA8-54AD-4D9F-8264-B0FA8BB47D7C}"/>
          </ac:spMkLst>
        </pc:spChg>
        <pc:spChg chg="add del">
          <ac:chgData name="Nguyen Bui Trong Tin" userId="e8b171ad-d98b-49d5-bbe6-f86bd94206fe" providerId="ADAL" clId="{3B2AA5FE-B6A3-44FF-8BD6-F7D9102A9E1F}" dt="2021-06-26T18:32:53.880" v="544"/>
          <ac:spMkLst>
            <pc:docMk/>
            <pc:sldMk cId="3761971931" sldId="407"/>
            <ac:spMk id="12" creationId="{4ED83379-0499-45E1-AB78-6AA230F96442}"/>
          </ac:spMkLst>
        </pc:spChg>
      </pc:sldChg>
      <pc:sldChg chg="addSp modSp add mod">
        <pc:chgData name="Nguyen Bui Trong Tin" userId="e8b171ad-d98b-49d5-bbe6-f86bd94206fe" providerId="ADAL" clId="{3B2AA5FE-B6A3-44FF-8BD6-F7D9102A9E1F}" dt="2021-06-27T03:05:35.009" v="4457" actId="20577"/>
        <pc:sldMkLst>
          <pc:docMk/>
          <pc:sldMk cId="506862209" sldId="408"/>
        </pc:sldMkLst>
        <pc:spChg chg="mod">
          <ac:chgData name="Nguyen Bui Trong Tin" userId="e8b171ad-d98b-49d5-bbe6-f86bd94206fe" providerId="ADAL" clId="{3B2AA5FE-B6A3-44FF-8BD6-F7D9102A9E1F}" dt="2021-06-27T03:05:35.009" v="4457" actId="20577"/>
          <ac:spMkLst>
            <pc:docMk/>
            <pc:sldMk cId="506862209" sldId="40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4:20.469" v="589" actId="14100"/>
          <ac:picMkLst>
            <pc:docMk/>
            <pc:sldMk cId="506862209" sldId="408"/>
            <ac:picMk id="2" creationId="{1A965D2C-599F-47D5-BF61-94C4DED28D5E}"/>
          </ac:picMkLst>
        </pc:picChg>
      </pc:sldChg>
      <pc:sldChg chg="addSp delSp modSp add mod">
        <pc:chgData name="Nguyen Bui Trong Tin" userId="e8b171ad-d98b-49d5-bbe6-f86bd94206fe" providerId="ADAL" clId="{3B2AA5FE-B6A3-44FF-8BD6-F7D9102A9E1F}" dt="2021-06-27T03:05:56.688" v="4463" actId="20577"/>
        <pc:sldMkLst>
          <pc:docMk/>
          <pc:sldMk cId="3729801902" sldId="409"/>
        </pc:sldMkLst>
        <pc:spChg chg="mod">
          <ac:chgData name="Nguyen Bui Trong Tin" userId="e8b171ad-d98b-49d5-bbe6-f86bd94206fe" providerId="ADAL" clId="{3B2AA5FE-B6A3-44FF-8BD6-F7D9102A9E1F}" dt="2021-06-27T03:05:56.688" v="4463" actId="20577"/>
          <ac:spMkLst>
            <pc:docMk/>
            <pc:sldMk cId="3729801902" sldId="409"/>
            <ac:spMk id="3" creationId="{139D5992-74CA-4E5E-831D-1F8F99FB57FF}"/>
          </ac:spMkLst>
        </pc:spChg>
        <pc:graphicFrameChg chg="add del mod">
          <ac:chgData name="Nguyen Bui Trong Tin" userId="e8b171ad-d98b-49d5-bbe6-f86bd94206fe" providerId="ADAL" clId="{3B2AA5FE-B6A3-44FF-8BD6-F7D9102A9E1F}" dt="2021-06-26T18:34:41.973" v="603"/>
          <ac:graphicFrameMkLst>
            <pc:docMk/>
            <pc:sldMk cId="3729801902" sldId="409"/>
            <ac:graphicFrameMk id="4" creationId="{9A53D77E-77AF-49A3-82D2-D5AD114D49AD}"/>
          </ac:graphicFrameMkLst>
        </pc:graphicFrameChg>
        <pc:picChg chg="del">
          <ac:chgData name="Nguyen Bui Trong Tin" userId="e8b171ad-d98b-49d5-bbe6-f86bd94206fe" providerId="ADAL" clId="{3B2AA5FE-B6A3-44FF-8BD6-F7D9102A9E1F}" dt="2021-06-26T18:34:30.778" v="593" actId="478"/>
          <ac:picMkLst>
            <pc:docMk/>
            <pc:sldMk cId="3729801902" sldId="409"/>
            <ac:picMk id="2" creationId="{1A965D2C-599F-47D5-BF61-94C4DED28D5E}"/>
          </ac:picMkLst>
        </pc:picChg>
        <pc:picChg chg="add mod">
          <ac:chgData name="Nguyen Bui Trong Tin" userId="e8b171ad-d98b-49d5-bbe6-f86bd94206fe" providerId="ADAL" clId="{3B2AA5FE-B6A3-44FF-8BD6-F7D9102A9E1F}" dt="2021-06-26T18:34:50.481" v="606" actId="1076"/>
          <ac:picMkLst>
            <pc:docMk/>
            <pc:sldMk cId="3729801902" sldId="409"/>
            <ac:picMk id="5" creationId="{C19EC031-5D08-452B-A22B-073EB3C05DB4}"/>
          </ac:picMkLst>
        </pc:picChg>
      </pc:sldChg>
      <pc:sldChg chg="add del">
        <pc:chgData name="Nguyen Bui Trong Tin" userId="e8b171ad-d98b-49d5-bbe6-f86bd94206fe" providerId="ADAL" clId="{3B2AA5FE-B6A3-44FF-8BD6-F7D9102A9E1F}" dt="2021-06-26T18:34:26.840" v="591" actId="47"/>
        <pc:sldMkLst>
          <pc:docMk/>
          <pc:sldMk cId="3997593667" sldId="409"/>
        </pc:sldMkLst>
      </pc:sldChg>
      <pc:sldChg chg="addSp modSp add mod">
        <pc:chgData name="Nguyen Bui Trong Tin" userId="e8b171ad-d98b-49d5-bbe6-f86bd94206fe" providerId="ADAL" clId="{3B2AA5FE-B6A3-44FF-8BD6-F7D9102A9E1F}" dt="2021-06-27T03:08:07.637" v="4476" actId="20577"/>
        <pc:sldMkLst>
          <pc:docMk/>
          <pc:sldMk cId="2497230748" sldId="410"/>
        </pc:sldMkLst>
        <pc:spChg chg="mod">
          <ac:chgData name="Nguyen Bui Trong Tin" userId="e8b171ad-d98b-49d5-bbe6-f86bd94206fe" providerId="ADAL" clId="{3B2AA5FE-B6A3-44FF-8BD6-F7D9102A9E1F}" dt="2021-06-27T03:08:07.637" v="4476" actId="20577"/>
          <ac:spMkLst>
            <pc:docMk/>
            <pc:sldMk cId="2497230748" sldId="41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5:15.449" v="612" actId="1076"/>
          <ac:picMkLst>
            <pc:docMk/>
            <pc:sldMk cId="2497230748" sldId="410"/>
            <ac:picMk id="2" creationId="{78B1DE0D-2530-4BE8-805F-FAA6EFA3F8A3}"/>
          </ac:picMkLst>
        </pc:picChg>
      </pc:sldChg>
      <pc:sldChg chg="add del">
        <pc:chgData name="Nguyen Bui Trong Tin" userId="e8b171ad-d98b-49d5-bbe6-f86bd94206fe" providerId="ADAL" clId="{3B2AA5FE-B6A3-44FF-8BD6-F7D9102A9E1F}" dt="2021-06-26T18:34:26.840" v="591" actId="47"/>
        <pc:sldMkLst>
          <pc:docMk/>
          <pc:sldMk cId="3423854050" sldId="410"/>
        </pc:sldMkLst>
      </pc:sldChg>
      <pc:sldChg chg="add del">
        <pc:chgData name="Nguyen Bui Trong Tin" userId="e8b171ad-d98b-49d5-bbe6-f86bd94206fe" providerId="ADAL" clId="{3B2AA5FE-B6A3-44FF-8BD6-F7D9102A9E1F}" dt="2021-06-26T18:34:26.840" v="591" actId="47"/>
        <pc:sldMkLst>
          <pc:docMk/>
          <pc:sldMk cId="991996026" sldId="411"/>
        </pc:sldMkLst>
      </pc:sldChg>
      <pc:sldChg chg="addSp modSp add mod">
        <pc:chgData name="Nguyen Bui Trong Tin" userId="e8b171ad-d98b-49d5-bbe6-f86bd94206fe" providerId="ADAL" clId="{3B2AA5FE-B6A3-44FF-8BD6-F7D9102A9E1F}" dt="2021-06-27T03:09:36.677" v="4654" actId="20577"/>
        <pc:sldMkLst>
          <pc:docMk/>
          <pc:sldMk cId="3687217798" sldId="411"/>
        </pc:sldMkLst>
        <pc:spChg chg="mod">
          <ac:chgData name="Nguyen Bui Trong Tin" userId="e8b171ad-d98b-49d5-bbe6-f86bd94206fe" providerId="ADAL" clId="{3B2AA5FE-B6A3-44FF-8BD6-F7D9102A9E1F}" dt="2021-06-27T03:09:36.677" v="4654" actId="20577"/>
          <ac:spMkLst>
            <pc:docMk/>
            <pc:sldMk cId="3687217798" sldId="41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5:25.202" v="614" actId="1076"/>
          <ac:picMkLst>
            <pc:docMk/>
            <pc:sldMk cId="3687217798" sldId="411"/>
            <ac:picMk id="2" creationId="{310F99D7-2265-4762-A2EC-2157AFE87BFE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6T18:35:40.459" v="618" actId="1076"/>
        <pc:sldMkLst>
          <pc:docMk/>
          <pc:sldMk cId="1242508835" sldId="412"/>
        </pc:sldMkLst>
        <pc:picChg chg="add mod">
          <ac:chgData name="Nguyen Bui Trong Tin" userId="e8b171ad-d98b-49d5-bbe6-f86bd94206fe" providerId="ADAL" clId="{3B2AA5FE-B6A3-44FF-8BD6-F7D9102A9E1F}" dt="2021-06-26T18:35:40.459" v="618" actId="1076"/>
          <ac:picMkLst>
            <pc:docMk/>
            <pc:sldMk cId="1242508835" sldId="412"/>
            <ac:picMk id="2" creationId="{D9E738CC-787A-4BF1-9392-4A1780C687E3}"/>
          </ac:picMkLst>
        </pc:picChg>
      </pc:sldChg>
      <pc:sldChg chg="add del">
        <pc:chgData name="Nguyen Bui Trong Tin" userId="e8b171ad-d98b-49d5-bbe6-f86bd94206fe" providerId="ADAL" clId="{3B2AA5FE-B6A3-44FF-8BD6-F7D9102A9E1F}" dt="2021-06-26T18:34:26.840" v="591" actId="47"/>
        <pc:sldMkLst>
          <pc:docMk/>
          <pc:sldMk cId="3103938315" sldId="412"/>
        </pc:sldMkLst>
      </pc:sldChg>
      <pc:sldChg chg="addSp modSp add mod">
        <pc:chgData name="Nguyen Bui Trong Tin" userId="e8b171ad-d98b-49d5-bbe6-f86bd94206fe" providerId="ADAL" clId="{3B2AA5FE-B6A3-44FF-8BD6-F7D9102A9E1F}" dt="2021-06-27T03:09:49.290" v="4655" actId="20577"/>
        <pc:sldMkLst>
          <pc:docMk/>
          <pc:sldMk cId="88128947" sldId="413"/>
        </pc:sldMkLst>
        <pc:spChg chg="mod">
          <ac:chgData name="Nguyen Bui Trong Tin" userId="e8b171ad-d98b-49d5-bbe6-f86bd94206fe" providerId="ADAL" clId="{3B2AA5FE-B6A3-44FF-8BD6-F7D9102A9E1F}" dt="2021-06-27T03:09:49.290" v="4655" actId="20577"/>
          <ac:spMkLst>
            <pc:docMk/>
            <pc:sldMk cId="88128947" sldId="41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5:50.868" v="620" actId="1076"/>
          <ac:picMkLst>
            <pc:docMk/>
            <pc:sldMk cId="88128947" sldId="413"/>
            <ac:picMk id="2" creationId="{BF1F6DA1-DC3B-4C94-850E-816E6B69B4C2}"/>
          </ac:picMkLst>
        </pc:picChg>
      </pc:sldChg>
      <pc:sldChg chg="add del">
        <pc:chgData name="Nguyen Bui Trong Tin" userId="e8b171ad-d98b-49d5-bbe6-f86bd94206fe" providerId="ADAL" clId="{3B2AA5FE-B6A3-44FF-8BD6-F7D9102A9E1F}" dt="2021-06-26T18:34:26.840" v="591" actId="47"/>
        <pc:sldMkLst>
          <pc:docMk/>
          <pc:sldMk cId="394687219" sldId="413"/>
        </pc:sldMkLst>
      </pc:sldChg>
      <pc:sldChg chg="addSp modSp add mod">
        <pc:chgData name="Nguyen Bui Trong Tin" userId="e8b171ad-d98b-49d5-bbe6-f86bd94206fe" providerId="ADAL" clId="{3B2AA5FE-B6A3-44FF-8BD6-F7D9102A9E1F}" dt="2021-06-27T03:10:33.264" v="4658" actId="20577"/>
        <pc:sldMkLst>
          <pc:docMk/>
          <pc:sldMk cId="1625115074" sldId="414"/>
        </pc:sldMkLst>
        <pc:spChg chg="mod">
          <ac:chgData name="Nguyen Bui Trong Tin" userId="e8b171ad-d98b-49d5-bbe6-f86bd94206fe" providerId="ADAL" clId="{3B2AA5FE-B6A3-44FF-8BD6-F7D9102A9E1F}" dt="2021-06-27T03:10:33.264" v="4658" actId="20577"/>
          <ac:spMkLst>
            <pc:docMk/>
            <pc:sldMk cId="1625115074" sldId="41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7:18.205" v="668" actId="1076"/>
          <ac:picMkLst>
            <pc:docMk/>
            <pc:sldMk cId="1625115074" sldId="414"/>
            <ac:picMk id="2" creationId="{BADD94E0-253E-44CC-B35D-B606F9F87A44}"/>
          </ac:picMkLst>
        </pc:picChg>
      </pc:sldChg>
      <pc:sldChg chg="add del ord">
        <pc:chgData name="Nguyen Bui Trong Tin" userId="e8b171ad-d98b-49d5-bbe6-f86bd94206fe" providerId="ADAL" clId="{3B2AA5FE-B6A3-44FF-8BD6-F7D9102A9E1F}" dt="2021-06-26T18:36:40.223" v="626" actId="2696"/>
        <pc:sldMkLst>
          <pc:docMk/>
          <pc:sldMk cId="2284588997" sldId="414"/>
        </pc:sldMkLst>
      </pc:sldChg>
      <pc:sldChg chg="add del">
        <pc:chgData name="Nguyen Bui Trong Tin" userId="e8b171ad-d98b-49d5-bbe6-f86bd94206fe" providerId="ADAL" clId="{3B2AA5FE-B6A3-44FF-8BD6-F7D9102A9E1F}" dt="2021-06-26T18:34:26.840" v="591" actId="47"/>
        <pc:sldMkLst>
          <pc:docMk/>
          <pc:sldMk cId="4076323999" sldId="414"/>
        </pc:sldMkLst>
      </pc:sldChg>
      <pc:sldChg chg="add del">
        <pc:chgData name="Nguyen Bui Trong Tin" userId="e8b171ad-d98b-49d5-bbe6-f86bd94206fe" providerId="ADAL" clId="{3B2AA5FE-B6A3-44FF-8BD6-F7D9102A9E1F}" dt="2021-06-26T18:34:26.840" v="591" actId="47"/>
        <pc:sldMkLst>
          <pc:docMk/>
          <pc:sldMk cId="1721550205" sldId="415"/>
        </pc:sldMkLst>
      </pc:sldChg>
      <pc:sldChg chg="addSp modSp add mod">
        <pc:chgData name="Nguyen Bui Trong Tin" userId="e8b171ad-d98b-49d5-bbe6-f86bd94206fe" providerId="ADAL" clId="{3B2AA5FE-B6A3-44FF-8BD6-F7D9102A9E1F}" dt="2021-06-27T03:10:08.815" v="4657" actId="20577"/>
        <pc:sldMkLst>
          <pc:docMk/>
          <pc:sldMk cId="3835933509" sldId="415"/>
        </pc:sldMkLst>
        <pc:spChg chg="mod">
          <ac:chgData name="Nguyen Bui Trong Tin" userId="e8b171ad-d98b-49d5-bbe6-f86bd94206fe" providerId="ADAL" clId="{3B2AA5FE-B6A3-44FF-8BD6-F7D9102A9E1F}" dt="2021-06-27T03:10:08.815" v="4657" actId="20577"/>
          <ac:spMkLst>
            <pc:docMk/>
            <pc:sldMk cId="3835933509" sldId="41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6:01.177" v="622" actId="1076"/>
          <ac:picMkLst>
            <pc:docMk/>
            <pc:sldMk cId="3835933509" sldId="415"/>
            <ac:picMk id="2" creationId="{F06D90EB-917C-44E7-A91C-41A51CDCBADD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3:07:54.829" v="4475" actId="20577"/>
        <pc:sldMkLst>
          <pc:docMk/>
          <pc:sldMk cId="2407899211" sldId="416"/>
        </pc:sldMkLst>
        <pc:spChg chg="mod">
          <ac:chgData name="Nguyen Bui Trong Tin" userId="e8b171ad-d98b-49d5-bbe6-f86bd94206fe" providerId="ADAL" clId="{3B2AA5FE-B6A3-44FF-8BD6-F7D9102A9E1F}" dt="2021-06-27T03:07:54.829" v="4475" actId="20577"/>
          <ac:spMkLst>
            <pc:docMk/>
            <pc:sldMk cId="2407899211" sldId="41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5:07.260" v="610" actId="1076"/>
          <ac:picMkLst>
            <pc:docMk/>
            <pc:sldMk cId="2407899211" sldId="416"/>
            <ac:picMk id="2" creationId="{650DDE09-A714-4350-9C6F-CCBF85CA77D7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3:07:32.825" v="4474" actId="20577"/>
        <pc:sldMkLst>
          <pc:docMk/>
          <pc:sldMk cId="3455617247" sldId="417"/>
        </pc:sldMkLst>
        <pc:spChg chg="mod">
          <ac:chgData name="Nguyen Bui Trong Tin" userId="e8b171ad-d98b-49d5-bbe6-f86bd94206fe" providerId="ADAL" clId="{3B2AA5FE-B6A3-44FF-8BD6-F7D9102A9E1F}" dt="2021-06-27T03:07:32.825" v="4474" actId="20577"/>
          <ac:spMkLst>
            <pc:docMk/>
            <pc:sldMk cId="3455617247" sldId="41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4:59.972" v="608" actId="1076"/>
          <ac:picMkLst>
            <pc:docMk/>
            <pc:sldMk cId="3455617247" sldId="417"/>
            <ac:picMk id="2" creationId="{7B851F28-61FE-41F0-9BFC-EB5C5D753E91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3:11:48.826" v="4849" actId="20577"/>
        <pc:sldMkLst>
          <pc:docMk/>
          <pc:sldMk cId="627721433" sldId="418"/>
        </pc:sldMkLst>
        <pc:spChg chg="mod">
          <ac:chgData name="Nguyen Bui Trong Tin" userId="e8b171ad-d98b-49d5-bbe6-f86bd94206fe" providerId="ADAL" clId="{3B2AA5FE-B6A3-44FF-8BD6-F7D9102A9E1F}" dt="2021-06-27T03:11:48.826" v="4849" actId="20577"/>
          <ac:spMkLst>
            <pc:docMk/>
            <pc:sldMk cId="627721433" sldId="41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7:26.611" v="670" actId="1076"/>
          <ac:picMkLst>
            <pc:docMk/>
            <pc:sldMk cId="627721433" sldId="418"/>
            <ac:picMk id="2" creationId="{C676A028-5BC6-4F18-A83E-6EA9B28D151D}"/>
          </ac:picMkLst>
        </pc:picChg>
      </pc:sldChg>
      <pc:sldChg chg="add del">
        <pc:chgData name="Nguyen Bui Trong Tin" userId="e8b171ad-d98b-49d5-bbe6-f86bd94206fe" providerId="ADAL" clId="{3B2AA5FE-B6A3-44FF-8BD6-F7D9102A9E1F}" dt="2021-06-26T18:36:40.223" v="626" actId="2696"/>
        <pc:sldMkLst>
          <pc:docMk/>
          <pc:sldMk cId="3134075220" sldId="418"/>
        </pc:sldMkLst>
      </pc:sldChg>
      <pc:sldChg chg="addSp modSp add mod">
        <pc:chgData name="Nguyen Bui Trong Tin" userId="e8b171ad-d98b-49d5-bbe6-f86bd94206fe" providerId="ADAL" clId="{3B2AA5FE-B6A3-44FF-8BD6-F7D9102A9E1F}" dt="2021-06-27T03:12:11.476" v="4856" actId="20577"/>
        <pc:sldMkLst>
          <pc:docMk/>
          <pc:sldMk cId="900824628" sldId="419"/>
        </pc:sldMkLst>
        <pc:spChg chg="mod">
          <ac:chgData name="Nguyen Bui Trong Tin" userId="e8b171ad-d98b-49d5-bbe6-f86bd94206fe" providerId="ADAL" clId="{3B2AA5FE-B6A3-44FF-8BD6-F7D9102A9E1F}" dt="2021-06-27T03:12:11.476" v="4856" actId="20577"/>
          <ac:spMkLst>
            <pc:docMk/>
            <pc:sldMk cId="900824628" sldId="41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7:36.866" v="672" actId="1076"/>
          <ac:picMkLst>
            <pc:docMk/>
            <pc:sldMk cId="900824628" sldId="419"/>
            <ac:picMk id="2" creationId="{DACE0616-1847-4553-9755-B735F6DDF6C1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3:12:18.428" v="4857" actId="20577"/>
        <pc:sldMkLst>
          <pc:docMk/>
          <pc:sldMk cId="4040671024" sldId="420"/>
        </pc:sldMkLst>
        <pc:spChg chg="mod">
          <ac:chgData name="Nguyen Bui Trong Tin" userId="e8b171ad-d98b-49d5-bbe6-f86bd94206fe" providerId="ADAL" clId="{3B2AA5FE-B6A3-44FF-8BD6-F7D9102A9E1F}" dt="2021-06-27T03:12:18.428" v="4857" actId="20577"/>
          <ac:spMkLst>
            <pc:docMk/>
            <pc:sldMk cId="4040671024" sldId="42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7:44.015" v="674" actId="1076"/>
          <ac:picMkLst>
            <pc:docMk/>
            <pc:sldMk cId="4040671024" sldId="420"/>
            <ac:picMk id="2" creationId="{6A028464-A988-4FEF-BDF9-1F32B5878F04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3:12:24.805" v="4858" actId="20577"/>
        <pc:sldMkLst>
          <pc:docMk/>
          <pc:sldMk cId="4236993162" sldId="421"/>
        </pc:sldMkLst>
        <pc:spChg chg="mod">
          <ac:chgData name="Nguyen Bui Trong Tin" userId="e8b171ad-d98b-49d5-bbe6-f86bd94206fe" providerId="ADAL" clId="{3B2AA5FE-B6A3-44FF-8BD6-F7D9102A9E1F}" dt="2021-06-27T03:12:24.805" v="4858" actId="20577"/>
          <ac:spMkLst>
            <pc:docMk/>
            <pc:sldMk cId="4236993162" sldId="42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7:56.476" v="676" actId="1076"/>
          <ac:picMkLst>
            <pc:docMk/>
            <pc:sldMk cId="4236993162" sldId="421"/>
            <ac:picMk id="2" creationId="{923204E2-5018-4D0D-B6EB-BBACF3AFE475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3:12:36.803" v="4859" actId="20577"/>
        <pc:sldMkLst>
          <pc:docMk/>
          <pc:sldMk cId="278334516" sldId="422"/>
        </pc:sldMkLst>
        <pc:spChg chg="mod">
          <ac:chgData name="Nguyen Bui Trong Tin" userId="e8b171ad-d98b-49d5-bbe6-f86bd94206fe" providerId="ADAL" clId="{3B2AA5FE-B6A3-44FF-8BD6-F7D9102A9E1F}" dt="2021-06-27T03:12:36.803" v="4859" actId="20577"/>
          <ac:spMkLst>
            <pc:docMk/>
            <pc:sldMk cId="278334516" sldId="422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8:09.402" v="680" actId="14100"/>
          <ac:picMkLst>
            <pc:docMk/>
            <pc:sldMk cId="278334516" sldId="422"/>
            <ac:picMk id="2" creationId="{0BD10FCE-7281-4003-8522-4CEE5BD55205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3:12:45.972" v="4860" actId="20577"/>
        <pc:sldMkLst>
          <pc:docMk/>
          <pc:sldMk cId="452003682" sldId="423"/>
        </pc:sldMkLst>
        <pc:spChg chg="mod">
          <ac:chgData name="Nguyen Bui Trong Tin" userId="e8b171ad-d98b-49d5-bbe6-f86bd94206fe" providerId="ADAL" clId="{3B2AA5FE-B6A3-44FF-8BD6-F7D9102A9E1F}" dt="2021-06-27T03:12:45.972" v="4860" actId="20577"/>
          <ac:spMkLst>
            <pc:docMk/>
            <pc:sldMk cId="452003682" sldId="42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38:19.484" v="682" actId="1076"/>
          <ac:picMkLst>
            <pc:docMk/>
            <pc:sldMk cId="452003682" sldId="423"/>
            <ac:picMk id="2" creationId="{0E63E5C9-8481-482A-BF96-5D5879015481}"/>
          </ac:picMkLst>
        </pc:picChg>
      </pc:sldChg>
      <pc:sldChg chg="addSp delSp modSp add del mod">
        <pc:chgData name="Nguyen Bui Trong Tin" userId="e8b171ad-d98b-49d5-bbe6-f86bd94206fe" providerId="ADAL" clId="{3B2AA5FE-B6A3-44FF-8BD6-F7D9102A9E1F}" dt="2021-06-26T18:39:46.563" v="730" actId="47"/>
        <pc:sldMkLst>
          <pc:docMk/>
          <pc:sldMk cId="2688192471" sldId="424"/>
        </pc:sldMkLst>
        <pc:picChg chg="add del mod">
          <ac:chgData name="Nguyen Bui Trong Tin" userId="e8b171ad-d98b-49d5-bbe6-f86bd94206fe" providerId="ADAL" clId="{3B2AA5FE-B6A3-44FF-8BD6-F7D9102A9E1F}" dt="2021-06-26T18:39:45.008" v="729" actId="21"/>
          <ac:picMkLst>
            <pc:docMk/>
            <pc:sldMk cId="2688192471" sldId="424"/>
            <ac:picMk id="2" creationId="{678CCED7-3A96-48F2-95B5-29E2D3E6E9C3}"/>
          </ac:picMkLst>
        </pc:picChg>
      </pc:sldChg>
      <pc:sldChg chg="addSp delSp modSp add mod">
        <pc:chgData name="Nguyen Bui Trong Tin" userId="e8b171ad-d98b-49d5-bbe6-f86bd94206fe" providerId="ADAL" clId="{3B2AA5FE-B6A3-44FF-8BD6-F7D9102A9E1F}" dt="2021-06-27T03:15:19.585" v="5034" actId="20577"/>
        <pc:sldMkLst>
          <pc:docMk/>
          <pc:sldMk cId="1202523845" sldId="425"/>
        </pc:sldMkLst>
        <pc:spChg chg="mod">
          <ac:chgData name="Nguyen Bui Trong Tin" userId="e8b171ad-d98b-49d5-bbe6-f86bd94206fe" providerId="ADAL" clId="{3B2AA5FE-B6A3-44FF-8BD6-F7D9102A9E1F}" dt="2021-06-27T03:15:19.585" v="5034" actId="20577"/>
          <ac:spMkLst>
            <pc:docMk/>
            <pc:sldMk cId="1202523845" sldId="425"/>
            <ac:spMk id="3" creationId="{139D5992-74CA-4E5E-831D-1F8F99FB57FF}"/>
          </ac:spMkLst>
        </pc:spChg>
        <pc:picChg chg="add del">
          <ac:chgData name="Nguyen Bui Trong Tin" userId="e8b171ad-d98b-49d5-bbe6-f86bd94206fe" providerId="ADAL" clId="{3B2AA5FE-B6A3-44FF-8BD6-F7D9102A9E1F}" dt="2021-06-26T18:39:25.448" v="723" actId="478"/>
          <ac:picMkLst>
            <pc:docMk/>
            <pc:sldMk cId="1202523845" sldId="425"/>
            <ac:picMk id="2" creationId="{3F0D259D-89FD-4883-94E4-351080C5FA2B}"/>
          </ac:picMkLst>
        </pc:picChg>
        <pc:picChg chg="add mod">
          <ac:chgData name="Nguyen Bui Trong Tin" userId="e8b171ad-d98b-49d5-bbe6-f86bd94206fe" providerId="ADAL" clId="{3B2AA5FE-B6A3-44FF-8BD6-F7D9102A9E1F}" dt="2021-06-26T18:39:31.422" v="725" actId="1076"/>
          <ac:picMkLst>
            <pc:docMk/>
            <pc:sldMk cId="1202523845" sldId="425"/>
            <ac:picMk id="4" creationId="{4720B065-4B59-40A4-A432-33C48860572B}"/>
          </ac:picMkLst>
        </pc:picChg>
        <pc:picChg chg="add mod">
          <ac:chgData name="Nguyen Bui Trong Tin" userId="e8b171ad-d98b-49d5-bbe6-f86bd94206fe" providerId="ADAL" clId="{3B2AA5FE-B6A3-44FF-8BD6-F7D9102A9E1F}" dt="2021-06-26T18:40:13.714" v="744" actId="1076"/>
          <ac:picMkLst>
            <pc:docMk/>
            <pc:sldMk cId="1202523845" sldId="425"/>
            <ac:picMk id="5" creationId="{9FC313C9-20C4-49F1-A319-0F3B49A25014}"/>
          </ac:picMkLst>
        </pc:picChg>
        <pc:picChg chg="add del mod">
          <ac:chgData name="Nguyen Bui Trong Tin" userId="e8b171ad-d98b-49d5-bbe6-f86bd94206fe" providerId="ADAL" clId="{3B2AA5FE-B6A3-44FF-8BD6-F7D9102A9E1F}" dt="2021-06-26T18:39:52.911" v="733" actId="478"/>
          <ac:picMkLst>
            <pc:docMk/>
            <pc:sldMk cId="1202523845" sldId="425"/>
            <ac:picMk id="6" creationId="{4E5066A7-03BD-44C4-974F-F36E8ADB2F10}"/>
          </ac:picMkLst>
        </pc:picChg>
        <pc:picChg chg="add del mod">
          <ac:chgData name="Nguyen Bui Trong Tin" userId="e8b171ad-d98b-49d5-bbe6-f86bd94206fe" providerId="ADAL" clId="{3B2AA5FE-B6A3-44FF-8BD6-F7D9102A9E1F}" dt="2021-06-26T18:39:56.179" v="735" actId="478"/>
          <ac:picMkLst>
            <pc:docMk/>
            <pc:sldMk cId="1202523845" sldId="425"/>
            <ac:picMk id="7" creationId="{0C31845C-29AA-4E59-8525-634D0F1445E8}"/>
          </ac:picMkLst>
        </pc:picChg>
        <pc:picChg chg="add mod">
          <ac:chgData name="Nguyen Bui Trong Tin" userId="e8b171ad-d98b-49d5-bbe6-f86bd94206fe" providerId="ADAL" clId="{3B2AA5FE-B6A3-44FF-8BD6-F7D9102A9E1F}" dt="2021-06-26T18:40:15.947" v="745" actId="14100"/>
          <ac:picMkLst>
            <pc:docMk/>
            <pc:sldMk cId="1202523845" sldId="425"/>
            <ac:picMk id="8" creationId="{1EC35ABE-A1FA-48FA-80C5-96C4BCFA5142}"/>
          </ac:picMkLst>
        </pc:picChg>
      </pc:sldChg>
      <pc:sldChg chg="addSp delSp modSp add mod">
        <pc:chgData name="Nguyen Bui Trong Tin" userId="e8b171ad-d98b-49d5-bbe6-f86bd94206fe" providerId="ADAL" clId="{3B2AA5FE-B6A3-44FF-8BD6-F7D9102A9E1F}" dt="2021-06-27T03:15:49.247" v="5036" actId="20577"/>
        <pc:sldMkLst>
          <pc:docMk/>
          <pc:sldMk cId="4170596319" sldId="426"/>
        </pc:sldMkLst>
        <pc:spChg chg="mod">
          <ac:chgData name="Nguyen Bui Trong Tin" userId="e8b171ad-d98b-49d5-bbe6-f86bd94206fe" providerId="ADAL" clId="{3B2AA5FE-B6A3-44FF-8BD6-F7D9102A9E1F}" dt="2021-06-27T03:15:49.247" v="5036" actId="20577"/>
          <ac:spMkLst>
            <pc:docMk/>
            <pc:sldMk cId="4170596319" sldId="426"/>
            <ac:spMk id="3" creationId="{139D5992-74CA-4E5E-831D-1F8F99FB57FF}"/>
          </ac:spMkLst>
        </pc:spChg>
        <pc:picChg chg="add del mod">
          <ac:chgData name="Nguyen Bui Trong Tin" userId="e8b171ad-d98b-49d5-bbe6-f86bd94206fe" providerId="ADAL" clId="{3B2AA5FE-B6A3-44FF-8BD6-F7D9102A9E1F}" dt="2021-06-26T18:40:49.522" v="751"/>
          <ac:picMkLst>
            <pc:docMk/>
            <pc:sldMk cId="4170596319" sldId="426"/>
            <ac:picMk id="2" creationId="{F30C48A5-6C56-4016-BD51-B2E2CAB131A5}"/>
          </ac:picMkLst>
        </pc:picChg>
        <pc:picChg chg="add mod">
          <ac:chgData name="Nguyen Bui Trong Tin" userId="e8b171ad-d98b-49d5-bbe6-f86bd94206fe" providerId="ADAL" clId="{3B2AA5FE-B6A3-44FF-8BD6-F7D9102A9E1F}" dt="2021-06-26T18:40:57.613" v="754" actId="14100"/>
          <ac:picMkLst>
            <pc:docMk/>
            <pc:sldMk cId="4170596319" sldId="426"/>
            <ac:picMk id="4" creationId="{1EA4FD77-D147-4425-938E-68447E556276}"/>
          </ac:picMkLst>
        </pc:picChg>
      </pc:sldChg>
      <pc:sldChg chg="addSp delSp modSp add mod">
        <pc:chgData name="Nguyen Bui Trong Tin" userId="e8b171ad-d98b-49d5-bbe6-f86bd94206fe" providerId="ADAL" clId="{3B2AA5FE-B6A3-44FF-8BD6-F7D9102A9E1F}" dt="2021-06-27T03:17:54.830" v="5095" actId="20577"/>
        <pc:sldMkLst>
          <pc:docMk/>
          <pc:sldMk cId="385475827" sldId="427"/>
        </pc:sldMkLst>
        <pc:spChg chg="mod">
          <ac:chgData name="Nguyen Bui Trong Tin" userId="e8b171ad-d98b-49d5-bbe6-f86bd94206fe" providerId="ADAL" clId="{3B2AA5FE-B6A3-44FF-8BD6-F7D9102A9E1F}" dt="2021-06-27T03:17:54.830" v="5095" actId="20577"/>
          <ac:spMkLst>
            <pc:docMk/>
            <pc:sldMk cId="385475827" sldId="427"/>
            <ac:spMk id="3" creationId="{139D5992-74CA-4E5E-831D-1F8F99FB57FF}"/>
          </ac:spMkLst>
        </pc:spChg>
        <pc:spChg chg="add mod">
          <ac:chgData name="Nguyen Bui Trong Tin" userId="e8b171ad-d98b-49d5-bbe6-f86bd94206fe" providerId="ADAL" clId="{3B2AA5FE-B6A3-44FF-8BD6-F7D9102A9E1F}" dt="2021-06-27T03:17:46.008" v="5094" actId="14100"/>
          <ac:spMkLst>
            <pc:docMk/>
            <pc:sldMk cId="385475827" sldId="427"/>
            <ac:spMk id="5" creationId="{EE097CBC-83F1-405F-B85C-79416FAE9A45}"/>
          </ac:spMkLst>
        </pc:spChg>
        <pc:graphicFrameChg chg="add del mod">
          <ac:chgData name="Nguyen Bui Trong Tin" userId="e8b171ad-d98b-49d5-bbe6-f86bd94206fe" providerId="ADAL" clId="{3B2AA5FE-B6A3-44FF-8BD6-F7D9102A9E1F}" dt="2021-06-26T18:44:23.440" v="906"/>
          <ac:graphicFrameMkLst>
            <pc:docMk/>
            <pc:sldMk cId="385475827" sldId="427"/>
            <ac:graphicFrameMk id="2" creationId="{410F6965-DC40-4553-907A-E8FF22B59364}"/>
          </ac:graphicFrameMkLst>
        </pc:graphicFrameChg>
      </pc:sldChg>
      <pc:sldChg chg="add del">
        <pc:chgData name="Nguyen Bui Trong Tin" userId="e8b171ad-d98b-49d5-bbe6-f86bd94206fe" providerId="ADAL" clId="{3B2AA5FE-B6A3-44FF-8BD6-F7D9102A9E1F}" dt="2021-06-26T18:41:11.389" v="755" actId="47"/>
        <pc:sldMkLst>
          <pc:docMk/>
          <pc:sldMk cId="3082698531" sldId="427"/>
        </pc:sldMkLst>
      </pc:sldChg>
      <pc:sldChg chg="addSp delSp modSp add del mod">
        <pc:chgData name="Nguyen Bui Trong Tin" userId="e8b171ad-d98b-49d5-bbe6-f86bd94206fe" providerId="ADAL" clId="{3B2AA5FE-B6A3-44FF-8BD6-F7D9102A9E1F}" dt="2021-06-27T03:21:07.917" v="5330" actId="20577"/>
        <pc:sldMkLst>
          <pc:docMk/>
          <pc:sldMk cId="1729390236" sldId="428"/>
        </pc:sldMkLst>
        <pc:spChg chg="mod">
          <ac:chgData name="Nguyen Bui Trong Tin" userId="e8b171ad-d98b-49d5-bbe6-f86bd94206fe" providerId="ADAL" clId="{3B2AA5FE-B6A3-44FF-8BD6-F7D9102A9E1F}" dt="2021-06-27T03:21:07.917" v="5330" actId="20577"/>
          <ac:spMkLst>
            <pc:docMk/>
            <pc:sldMk cId="1729390236" sldId="428"/>
            <ac:spMk id="3" creationId="{139D5992-74CA-4E5E-831D-1F8F99FB57FF}"/>
          </ac:spMkLst>
        </pc:spChg>
        <pc:spChg chg="add mod">
          <ac:chgData name="Nguyen Bui Trong Tin" userId="e8b171ad-d98b-49d5-bbe6-f86bd94206fe" providerId="ADAL" clId="{3B2AA5FE-B6A3-44FF-8BD6-F7D9102A9E1F}" dt="2021-06-26T18:44:44.414" v="919" actId="14100"/>
          <ac:spMkLst>
            <pc:docMk/>
            <pc:sldMk cId="1729390236" sldId="428"/>
            <ac:spMk id="5" creationId="{A0E64231-8324-406A-B2F6-4C864E4F5DF7}"/>
          </ac:spMkLst>
        </pc:spChg>
        <pc:graphicFrameChg chg="add del mod">
          <ac:chgData name="Nguyen Bui Trong Tin" userId="e8b171ad-d98b-49d5-bbe6-f86bd94206fe" providerId="ADAL" clId="{3B2AA5FE-B6A3-44FF-8BD6-F7D9102A9E1F}" dt="2021-06-26T18:43:52.062" v="897"/>
          <ac:graphicFrameMkLst>
            <pc:docMk/>
            <pc:sldMk cId="1729390236" sldId="428"/>
            <ac:graphicFrameMk id="2" creationId="{060777F3-0177-4A3F-B98F-F2F329026239}"/>
          </ac:graphicFrameMkLst>
        </pc:graphicFrameChg>
      </pc:sldChg>
      <pc:sldChg chg="add del">
        <pc:chgData name="Nguyen Bui Trong Tin" userId="e8b171ad-d98b-49d5-bbe6-f86bd94206fe" providerId="ADAL" clId="{3B2AA5FE-B6A3-44FF-8BD6-F7D9102A9E1F}" dt="2021-06-26T18:41:11.389" v="755" actId="47"/>
        <pc:sldMkLst>
          <pc:docMk/>
          <pc:sldMk cId="2909831077" sldId="428"/>
        </pc:sldMkLst>
      </pc:sldChg>
      <pc:sldChg chg="addSp modSp add mod ord">
        <pc:chgData name="Nguyen Bui Trong Tin" userId="e8b171ad-d98b-49d5-bbe6-f86bd94206fe" providerId="ADAL" clId="{3B2AA5FE-B6A3-44FF-8BD6-F7D9102A9E1F}" dt="2021-06-27T03:17:37.966" v="5093" actId="20577"/>
        <pc:sldMkLst>
          <pc:docMk/>
          <pc:sldMk cId="3976552675" sldId="429"/>
        </pc:sldMkLst>
        <pc:spChg chg="mod">
          <ac:chgData name="Nguyen Bui Trong Tin" userId="e8b171ad-d98b-49d5-bbe6-f86bd94206fe" providerId="ADAL" clId="{3B2AA5FE-B6A3-44FF-8BD6-F7D9102A9E1F}" dt="2021-06-27T03:17:37.966" v="5093" actId="20577"/>
          <ac:spMkLst>
            <pc:docMk/>
            <pc:sldMk cId="3976552675" sldId="429"/>
            <ac:spMk id="3" creationId="{139D5992-74CA-4E5E-831D-1F8F99FB57FF}"/>
          </ac:spMkLst>
        </pc:spChg>
        <pc:spChg chg="add mod">
          <ac:chgData name="Nguyen Bui Trong Tin" userId="e8b171ad-d98b-49d5-bbe6-f86bd94206fe" providerId="ADAL" clId="{3B2AA5FE-B6A3-44FF-8BD6-F7D9102A9E1F}" dt="2021-06-26T18:44:01.351" v="899" actId="571"/>
          <ac:spMkLst>
            <pc:docMk/>
            <pc:sldMk cId="3976552675" sldId="429"/>
            <ac:spMk id="4" creationId="{49124679-7152-4EC7-A887-11236980A90F}"/>
          </ac:spMkLst>
        </pc:spChg>
        <pc:spChg chg="add mod">
          <ac:chgData name="Nguyen Bui Trong Tin" userId="e8b171ad-d98b-49d5-bbe6-f86bd94206fe" providerId="ADAL" clId="{3B2AA5FE-B6A3-44FF-8BD6-F7D9102A9E1F}" dt="2021-06-27T03:16:03.184" v="5038" actId="113"/>
          <ac:spMkLst>
            <pc:docMk/>
            <pc:sldMk cId="3976552675" sldId="429"/>
            <ac:spMk id="5" creationId="{A75CD1CA-1219-41C4-8AB0-A8D0EDB51BAE}"/>
          </ac:spMkLst>
        </pc:spChg>
      </pc:sldChg>
      <pc:sldChg chg="add del">
        <pc:chgData name="Nguyen Bui Trong Tin" userId="e8b171ad-d98b-49d5-bbe6-f86bd94206fe" providerId="ADAL" clId="{3B2AA5FE-B6A3-44FF-8BD6-F7D9102A9E1F}" dt="2021-06-26T18:43:49.959" v="891"/>
        <pc:sldMkLst>
          <pc:docMk/>
          <pc:sldMk cId="554467255" sldId="430"/>
        </pc:sldMkLst>
      </pc:sldChg>
      <pc:sldChg chg="add del">
        <pc:chgData name="Nguyen Bui Trong Tin" userId="e8b171ad-d98b-49d5-bbe6-f86bd94206fe" providerId="ADAL" clId="{3B2AA5FE-B6A3-44FF-8BD6-F7D9102A9E1F}" dt="2021-06-26T18:43:52.062" v="897"/>
        <pc:sldMkLst>
          <pc:docMk/>
          <pc:sldMk cId="1336425089" sldId="430"/>
        </pc:sldMkLst>
      </pc:sldChg>
      <pc:sldChg chg="addSp modSp add mod">
        <pc:chgData name="Nguyen Bui Trong Tin" userId="e8b171ad-d98b-49d5-bbe6-f86bd94206fe" providerId="ADAL" clId="{3B2AA5FE-B6A3-44FF-8BD6-F7D9102A9E1F}" dt="2021-06-27T03:22:35.161" v="5379" actId="14100"/>
        <pc:sldMkLst>
          <pc:docMk/>
          <pc:sldMk cId="2623789335" sldId="430"/>
        </pc:sldMkLst>
        <pc:spChg chg="mod">
          <ac:chgData name="Nguyen Bui Trong Tin" userId="e8b171ad-d98b-49d5-bbe6-f86bd94206fe" providerId="ADAL" clId="{3B2AA5FE-B6A3-44FF-8BD6-F7D9102A9E1F}" dt="2021-06-27T03:21:43.472" v="5373" actId="20577"/>
          <ac:spMkLst>
            <pc:docMk/>
            <pc:sldMk cId="2623789335" sldId="430"/>
            <ac:spMk id="3" creationId="{139D5992-74CA-4E5E-831D-1F8F99FB57FF}"/>
          </ac:spMkLst>
        </pc:spChg>
        <pc:spChg chg="add mod">
          <ac:chgData name="Nguyen Bui Trong Tin" userId="e8b171ad-d98b-49d5-bbe6-f86bd94206fe" providerId="ADAL" clId="{3B2AA5FE-B6A3-44FF-8BD6-F7D9102A9E1F}" dt="2021-06-27T03:22:35.161" v="5379" actId="14100"/>
          <ac:spMkLst>
            <pc:docMk/>
            <pc:sldMk cId="2623789335" sldId="430"/>
            <ac:spMk id="4" creationId="{6458B3BD-F86B-487F-AA08-A65088A595B9}"/>
          </ac:spMkLst>
        </pc:spChg>
      </pc:sldChg>
      <pc:sldChg chg="add del">
        <pc:chgData name="Nguyen Bui Trong Tin" userId="e8b171ad-d98b-49d5-bbe6-f86bd94206fe" providerId="ADAL" clId="{3B2AA5FE-B6A3-44FF-8BD6-F7D9102A9E1F}" dt="2021-06-26T18:43:52.062" v="897"/>
        <pc:sldMkLst>
          <pc:docMk/>
          <pc:sldMk cId="403419322" sldId="431"/>
        </pc:sldMkLst>
      </pc:sldChg>
      <pc:sldChg chg="add del">
        <pc:chgData name="Nguyen Bui Trong Tin" userId="e8b171ad-d98b-49d5-bbe6-f86bd94206fe" providerId="ADAL" clId="{3B2AA5FE-B6A3-44FF-8BD6-F7D9102A9E1F}" dt="2021-06-26T18:43:49.959" v="891"/>
        <pc:sldMkLst>
          <pc:docMk/>
          <pc:sldMk cId="1482815887" sldId="431"/>
        </pc:sldMkLst>
      </pc:sldChg>
      <pc:sldChg chg="addSp modSp add mod modNotesTx">
        <pc:chgData name="Nguyen Bui Trong Tin" userId="e8b171ad-d98b-49d5-bbe6-f86bd94206fe" providerId="ADAL" clId="{3B2AA5FE-B6A3-44FF-8BD6-F7D9102A9E1F}" dt="2021-06-27T03:35:10.304" v="5801" actId="20577"/>
        <pc:sldMkLst>
          <pc:docMk/>
          <pc:sldMk cId="2202442491" sldId="431"/>
        </pc:sldMkLst>
        <pc:picChg chg="add mod">
          <ac:chgData name="Nguyen Bui Trong Tin" userId="e8b171ad-d98b-49d5-bbe6-f86bd94206fe" providerId="ADAL" clId="{3B2AA5FE-B6A3-44FF-8BD6-F7D9102A9E1F}" dt="2021-06-26T18:47:33.287" v="973" actId="14100"/>
          <ac:picMkLst>
            <pc:docMk/>
            <pc:sldMk cId="2202442491" sldId="431"/>
            <ac:picMk id="2" creationId="{D046FCC3-BE85-498A-B8F1-CC47CD689FC9}"/>
          </ac:picMkLst>
        </pc:picChg>
        <pc:picChg chg="add mod">
          <ac:chgData name="Nguyen Bui Trong Tin" userId="e8b171ad-d98b-49d5-bbe6-f86bd94206fe" providerId="ADAL" clId="{3B2AA5FE-B6A3-44FF-8BD6-F7D9102A9E1F}" dt="2021-06-26T18:47:46.095" v="981" actId="1035"/>
          <ac:picMkLst>
            <pc:docMk/>
            <pc:sldMk cId="2202442491" sldId="431"/>
            <ac:picMk id="4" creationId="{769439B7-898C-462B-824C-C943E1B766D4}"/>
          </ac:picMkLst>
        </pc:picChg>
      </pc:sldChg>
      <pc:sldChg chg="add del">
        <pc:chgData name="Nguyen Bui Trong Tin" userId="e8b171ad-d98b-49d5-bbe6-f86bd94206fe" providerId="ADAL" clId="{3B2AA5FE-B6A3-44FF-8BD6-F7D9102A9E1F}" dt="2021-06-26T18:45:16.759" v="924" actId="47"/>
        <pc:sldMkLst>
          <pc:docMk/>
          <pc:sldMk cId="4144654586" sldId="431"/>
        </pc:sldMkLst>
      </pc:sldChg>
      <pc:sldChg chg="add del">
        <pc:chgData name="Nguyen Bui Trong Tin" userId="e8b171ad-d98b-49d5-bbe6-f86bd94206fe" providerId="ADAL" clId="{3B2AA5FE-B6A3-44FF-8BD6-F7D9102A9E1F}" dt="2021-06-27T03:35:54.565" v="5802" actId="47"/>
        <pc:sldMkLst>
          <pc:docMk/>
          <pc:sldMk cId="575367679" sldId="432"/>
        </pc:sldMkLst>
      </pc:sldChg>
      <pc:sldChg chg="add del">
        <pc:chgData name="Nguyen Bui Trong Tin" userId="e8b171ad-d98b-49d5-bbe6-f86bd94206fe" providerId="ADAL" clId="{3B2AA5FE-B6A3-44FF-8BD6-F7D9102A9E1F}" dt="2021-06-26T18:43:49.959" v="891"/>
        <pc:sldMkLst>
          <pc:docMk/>
          <pc:sldMk cId="733091590" sldId="432"/>
        </pc:sldMkLst>
      </pc:sldChg>
      <pc:sldChg chg="add del">
        <pc:chgData name="Nguyen Bui Trong Tin" userId="e8b171ad-d98b-49d5-bbe6-f86bd94206fe" providerId="ADAL" clId="{3B2AA5FE-B6A3-44FF-8BD6-F7D9102A9E1F}" dt="2021-06-26T18:43:52.062" v="897"/>
        <pc:sldMkLst>
          <pc:docMk/>
          <pc:sldMk cId="2435211599" sldId="432"/>
        </pc:sldMkLst>
      </pc:sldChg>
      <pc:sldChg chg="addSp modSp add mod">
        <pc:chgData name="Nguyen Bui Trong Tin" userId="e8b171ad-d98b-49d5-bbe6-f86bd94206fe" providerId="ADAL" clId="{3B2AA5FE-B6A3-44FF-8BD6-F7D9102A9E1F}" dt="2021-06-27T03:54:20.044" v="5818" actId="20577"/>
        <pc:sldMkLst>
          <pc:docMk/>
          <pc:sldMk cId="2113570404" sldId="433"/>
        </pc:sldMkLst>
        <pc:spChg chg="mod">
          <ac:chgData name="Nguyen Bui Trong Tin" userId="e8b171ad-d98b-49d5-bbe6-f86bd94206fe" providerId="ADAL" clId="{3B2AA5FE-B6A3-44FF-8BD6-F7D9102A9E1F}" dt="2021-06-27T03:54:20.044" v="5818" actId="20577"/>
          <ac:spMkLst>
            <pc:docMk/>
            <pc:sldMk cId="2113570404" sldId="43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49:38.687" v="999" actId="1076"/>
          <ac:picMkLst>
            <pc:docMk/>
            <pc:sldMk cId="2113570404" sldId="433"/>
            <ac:picMk id="2" creationId="{28B6F6BC-7812-4D26-83CE-903FED45B2F6}"/>
          </ac:picMkLst>
        </pc:picChg>
        <pc:picChg chg="add mod">
          <ac:chgData name="Nguyen Bui Trong Tin" userId="e8b171ad-d98b-49d5-bbe6-f86bd94206fe" providerId="ADAL" clId="{3B2AA5FE-B6A3-44FF-8BD6-F7D9102A9E1F}" dt="2021-06-27T03:46:57.039" v="5817" actId="1076"/>
          <ac:picMkLst>
            <pc:docMk/>
            <pc:sldMk cId="2113570404" sldId="433"/>
            <ac:picMk id="1026" creationId="{D6854041-7E1B-406E-A4D4-E5EE86C1CE81}"/>
          </ac:picMkLst>
        </pc:picChg>
      </pc:sldChg>
      <pc:sldChg chg="add del">
        <pc:chgData name="Nguyen Bui Trong Tin" userId="e8b171ad-d98b-49d5-bbe6-f86bd94206fe" providerId="ADAL" clId="{3B2AA5FE-B6A3-44FF-8BD6-F7D9102A9E1F}" dt="2021-06-26T18:48:26.071" v="982" actId="47"/>
        <pc:sldMkLst>
          <pc:docMk/>
          <pc:sldMk cId="2367409159" sldId="433"/>
        </pc:sldMkLst>
      </pc:sldChg>
      <pc:sldChg chg="add del">
        <pc:chgData name="Nguyen Bui Trong Tin" userId="e8b171ad-d98b-49d5-bbe6-f86bd94206fe" providerId="ADAL" clId="{3B2AA5FE-B6A3-44FF-8BD6-F7D9102A9E1F}" dt="2021-06-26T18:48:26.071" v="982" actId="47"/>
        <pc:sldMkLst>
          <pc:docMk/>
          <pc:sldMk cId="814756358" sldId="434"/>
        </pc:sldMkLst>
      </pc:sldChg>
      <pc:sldChg chg="addSp modSp add mod">
        <pc:chgData name="Nguyen Bui Trong Tin" userId="e8b171ad-d98b-49d5-bbe6-f86bd94206fe" providerId="ADAL" clId="{3B2AA5FE-B6A3-44FF-8BD6-F7D9102A9E1F}" dt="2021-06-27T03:59:49.923" v="5869" actId="20577"/>
        <pc:sldMkLst>
          <pc:docMk/>
          <pc:sldMk cId="2603145818" sldId="434"/>
        </pc:sldMkLst>
        <pc:spChg chg="mod">
          <ac:chgData name="Nguyen Bui Trong Tin" userId="e8b171ad-d98b-49d5-bbe6-f86bd94206fe" providerId="ADAL" clId="{3B2AA5FE-B6A3-44FF-8BD6-F7D9102A9E1F}" dt="2021-06-27T03:59:49.923" v="5869" actId="20577"/>
          <ac:spMkLst>
            <pc:docMk/>
            <pc:sldMk cId="2603145818" sldId="43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49:48.095" v="1001" actId="1076"/>
          <ac:picMkLst>
            <pc:docMk/>
            <pc:sldMk cId="2603145818" sldId="434"/>
            <ac:picMk id="2" creationId="{68B4B681-960D-4CB2-BDA7-E43AD041ECD7}"/>
          </ac:picMkLst>
        </pc:picChg>
      </pc:sldChg>
      <pc:sldChg chg="add del">
        <pc:chgData name="Nguyen Bui Trong Tin" userId="e8b171ad-d98b-49d5-bbe6-f86bd94206fe" providerId="ADAL" clId="{3B2AA5FE-B6A3-44FF-8BD6-F7D9102A9E1F}" dt="2021-06-26T18:48:26.071" v="982" actId="47"/>
        <pc:sldMkLst>
          <pc:docMk/>
          <pc:sldMk cId="574353144" sldId="435"/>
        </pc:sldMkLst>
      </pc:sldChg>
      <pc:sldChg chg="addSp modSp add mod">
        <pc:chgData name="Nguyen Bui Trong Tin" userId="e8b171ad-d98b-49d5-bbe6-f86bd94206fe" providerId="ADAL" clId="{3B2AA5FE-B6A3-44FF-8BD6-F7D9102A9E1F}" dt="2021-06-27T04:01:44.995" v="5881" actId="20577"/>
        <pc:sldMkLst>
          <pc:docMk/>
          <pc:sldMk cId="4171819189" sldId="435"/>
        </pc:sldMkLst>
        <pc:spChg chg="mod">
          <ac:chgData name="Nguyen Bui Trong Tin" userId="e8b171ad-d98b-49d5-bbe6-f86bd94206fe" providerId="ADAL" clId="{3B2AA5FE-B6A3-44FF-8BD6-F7D9102A9E1F}" dt="2021-06-27T04:01:44.995" v="5881" actId="20577"/>
          <ac:spMkLst>
            <pc:docMk/>
            <pc:sldMk cId="4171819189" sldId="43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49:55.245" v="1003" actId="1076"/>
          <ac:picMkLst>
            <pc:docMk/>
            <pc:sldMk cId="4171819189" sldId="435"/>
            <ac:picMk id="2" creationId="{26EC0FFA-5CAF-447D-AB77-73E4ECF6628B}"/>
          </ac:picMkLst>
        </pc:picChg>
      </pc:sldChg>
      <pc:sldChg chg="add del">
        <pc:chgData name="Nguyen Bui Trong Tin" userId="e8b171ad-d98b-49d5-bbe6-f86bd94206fe" providerId="ADAL" clId="{3B2AA5FE-B6A3-44FF-8BD6-F7D9102A9E1F}" dt="2021-06-26T18:48:26.071" v="982" actId="47"/>
        <pc:sldMkLst>
          <pc:docMk/>
          <pc:sldMk cId="1740199052" sldId="436"/>
        </pc:sldMkLst>
      </pc:sldChg>
      <pc:sldChg chg="addSp modSp add mod">
        <pc:chgData name="Nguyen Bui Trong Tin" userId="e8b171ad-d98b-49d5-bbe6-f86bd94206fe" providerId="ADAL" clId="{3B2AA5FE-B6A3-44FF-8BD6-F7D9102A9E1F}" dt="2021-06-26T18:50:04.773" v="1005" actId="1076"/>
        <pc:sldMkLst>
          <pc:docMk/>
          <pc:sldMk cId="2138122785" sldId="436"/>
        </pc:sldMkLst>
        <pc:picChg chg="add mod">
          <ac:chgData name="Nguyen Bui Trong Tin" userId="e8b171ad-d98b-49d5-bbe6-f86bd94206fe" providerId="ADAL" clId="{3B2AA5FE-B6A3-44FF-8BD6-F7D9102A9E1F}" dt="2021-06-26T18:50:04.773" v="1005" actId="1076"/>
          <ac:picMkLst>
            <pc:docMk/>
            <pc:sldMk cId="2138122785" sldId="436"/>
            <ac:picMk id="2" creationId="{616D77DB-1E92-44A3-9208-2F7B96BC79F3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4:05:43.098" v="5892" actId="20577"/>
        <pc:sldMkLst>
          <pc:docMk/>
          <pc:sldMk cId="2178774591" sldId="437"/>
        </pc:sldMkLst>
        <pc:spChg chg="mod">
          <ac:chgData name="Nguyen Bui Trong Tin" userId="e8b171ad-d98b-49d5-bbe6-f86bd94206fe" providerId="ADAL" clId="{3B2AA5FE-B6A3-44FF-8BD6-F7D9102A9E1F}" dt="2021-06-27T04:05:43.098" v="5892" actId="20577"/>
          <ac:spMkLst>
            <pc:docMk/>
            <pc:sldMk cId="2178774591" sldId="43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50:12.341" v="1007" actId="1076"/>
          <ac:picMkLst>
            <pc:docMk/>
            <pc:sldMk cId="2178774591" sldId="437"/>
            <ac:picMk id="2" creationId="{E62F4B66-C4D7-456C-BE02-C34C2A0DEEA0}"/>
          </ac:picMkLst>
        </pc:picChg>
      </pc:sldChg>
      <pc:sldChg chg="addSp delSp modSp add mod">
        <pc:chgData name="Nguyen Bui Trong Tin" userId="e8b171ad-d98b-49d5-bbe6-f86bd94206fe" providerId="ADAL" clId="{3B2AA5FE-B6A3-44FF-8BD6-F7D9102A9E1F}" dt="2021-06-27T04:07:12.494" v="5904" actId="20577"/>
        <pc:sldMkLst>
          <pc:docMk/>
          <pc:sldMk cId="1735301629" sldId="438"/>
        </pc:sldMkLst>
        <pc:spChg chg="mod">
          <ac:chgData name="Nguyen Bui Trong Tin" userId="e8b171ad-d98b-49d5-bbe6-f86bd94206fe" providerId="ADAL" clId="{3B2AA5FE-B6A3-44FF-8BD6-F7D9102A9E1F}" dt="2021-06-27T04:07:12.494" v="5904" actId="20577"/>
          <ac:spMkLst>
            <pc:docMk/>
            <pc:sldMk cId="1735301629" sldId="438"/>
            <ac:spMk id="3" creationId="{139D5992-74CA-4E5E-831D-1F8F99FB57FF}"/>
          </ac:spMkLst>
        </pc:spChg>
        <pc:picChg chg="add del mod">
          <ac:chgData name="Nguyen Bui Trong Tin" userId="e8b171ad-d98b-49d5-bbe6-f86bd94206fe" providerId="ADAL" clId="{3B2AA5FE-B6A3-44FF-8BD6-F7D9102A9E1F}" dt="2021-06-26T18:50:36.011" v="1011" actId="478"/>
          <ac:picMkLst>
            <pc:docMk/>
            <pc:sldMk cId="1735301629" sldId="438"/>
            <ac:picMk id="2" creationId="{094DF65F-CA03-49FB-BC7A-7C0A95C31B2B}"/>
          </ac:picMkLst>
        </pc:picChg>
        <pc:picChg chg="add del mod">
          <ac:chgData name="Nguyen Bui Trong Tin" userId="e8b171ad-d98b-49d5-bbe6-f86bd94206fe" providerId="ADAL" clId="{3B2AA5FE-B6A3-44FF-8BD6-F7D9102A9E1F}" dt="2021-06-26T18:50:40.944" v="1014" actId="21"/>
          <ac:picMkLst>
            <pc:docMk/>
            <pc:sldMk cId="1735301629" sldId="438"/>
            <ac:picMk id="4" creationId="{378ACDD7-07FF-494C-BF8E-648A19A60393}"/>
          </ac:picMkLst>
        </pc:picChg>
        <pc:picChg chg="add mod">
          <ac:chgData name="Nguyen Bui Trong Tin" userId="e8b171ad-d98b-49d5-bbe6-f86bd94206fe" providerId="ADAL" clId="{3B2AA5FE-B6A3-44FF-8BD6-F7D9102A9E1F}" dt="2021-06-26T18:50:49.315" v="1018" actId="1036"/>
          <ac:picMkLst>
            <pc:docMk/>
            <pc:sldMk cId="1735301629" sldId="438"/>
            <ac:picMk id="5" creationId="{378ACDD7-07FF-494C-BF8E-648A19A60393}"/>
          </ac:picMkLst>
        </pc:picChg>
      </pc:sldChg>
      <pc:sldChg chg="modSp add mod ord">
        <pc:chgData name="Nguyen Bui Trong Tin" userId="e8b171ad-d98b-49d5-bbe6-f86bd94206fe" providerId="ADAL" clId="{3B2AA5FE-B6A3-44FF-8BD6-F7D9102A9E1F}" dt="2021-06-26T18:57:42.664" v="1173" actId="20577"/>
        <pc:sldMkLst>
          <pc:docMk/>
          <pc:sldMk cId="3798395982" sldId="439"/>
        </pc:sldMkLst>
        <pc:spChg chg="mod">
          <ac:chgData name="Nguyen Bui Trong Tin" userId="e8b171ad-d98b-49d5-bbe6-f86bd94206fe" providerId="ADAL" clId="{3B2AA5FE-B6A3-44FF-8BD6-F7D9102A9E1F}" dt="2021-06-26T18:57:42.664" v="1173" actId="20577"/>
          <ac:spMkLst>
            <pc:docMk/>
            <pc:sldMk cId="3798395982" sldId="439"/>
            <ac:spMk id="3" creationId="{139D5992-74CA-4E5E-831D-1F8F99FB57FF}"/>
          </ac:spMkLst>
        </pc:spChg>
      </pc:sldChg>
      <pc:sldChg chg="addSp delSp modSp add mod ord">
        <pc:chgData name="Nguyen Bui Trong Tin" userId="e8b171ad-d98b-49d5-bbe6-f86bd94206fe" providerId="ADAL" clId="{3B2AA5FE-B6A3-44FF-8BD6-F7D9102A9E1F}" dt="2021-06-26T19:02:08.014" v="1235"/>
        <pc:sldMkLst>
          <pc:docMk/>
          <pc:sldMk cId="1108698809" sldId="440"/>
        </pc:sldMkLst>
        <pc:spChg chg="mod">
          <ac:chgData name="Nguyen Bui Trong Tin" userId="e8b171ad-d98b-49d5-bbe6-f86bd94206fe" providerId="ADAL" clId="{3B2AA5FE-B6A3-44FF-8BD6-F7D9102A9E1F}" dt="2021-06-26T19:01:28.092" v="1233" actId="20577"/>
          <ac:spMkLst>
            <pc:docMk/>
            <pc:sldMk cId="1108698809" sldId="440"/>
            <ac:spMk id="3" creationId="{139D5992-74CA-4E5E-831D-1F8F99FB57FF}"/>
          </ac:spMkLst>
        </pc:spChg>
        <pc:picChg chg="add del">
          <ac:chgData name="Nguyen Bui Trong Tin" userId="e8b171ad-d98b-49d5-bbe6-f86bd94206fe" providerId="ADAL" clId="{3B2AA5FE-B6A3-44FF-8BD6-F7D9102A9E1F}" dt="2021-06-26T19:02:08.014" v="1235"/>
          <ac:picMkLst>
            <pc:docMk/>
            <pc:sldMk cId="1108698809" sldId="440"/>
            <ac:picMk id="2" creationId="{F8D51639-9CF5-42FA-8531-269AD9254955}"/>
          </ac:picMkLst>
        </pc:picChg>
      </pc:sldChg>
      <pc:sldChg chg="modSp add mod ord">
        <pc:chgData name="Nguyen Bui Trong Tin" userId="e8b171ad-d98b-49d5-bbe6-f86bd94206fe" providerId="ADAL" clId="{3B2AA5FE-B6A3-44FF-8BD6-F7D9102A9E1F}" dt="2021-06-26T19:02:17.771" v="1247" actId="20577"/>
        <pc:sldMkLst>
          <pc:docMk/>
          <pc:sldMk cId="1765575225" sldId="441"/>
        </pc:sldMkLst>
        <pc:spChg chg="mod">
          <ac:chgData name="Nguyen Bui Trong Tin" userId="e8b171ad-d98b-49d5-bbe6-f86bd94206fe" providerId="ADAL" clId="{3B2AA5FE-B6A3-44FF-8BD6-F7D9102A9E1F}" dt="2021-06-26T19:02:17.771" v="1247" actId="20577"/>
          <ac:spMkLst>
            <pc:docMk/>
            <pc:sldMk cId="1765575225" sldId="441"/>
            <ac:spMk id="3" creationId="{139D5992-74CA-4E5E-831D-1F8F99FB57FF}"/>
          </ac:spMkLst>
        </pc:spChg>
      </pc:sldChg>
      <pc:sldChg chg="modSp add mod ord replId">
        <pc:chgData name="Nguyen Bui Trong Tin" userId="e8b171ad-d98b-49d5-bbe6-f86bd94206fe" providerId="ADAL" clId="{3B2AA5FE-B6A3-44FF-8BD6-F7D9102A9E1F}" dt="2021-06-26T18:54:36.124" v="1119" actId="20577"/>
        <pc:sldMkLst>
          <pc:docMk/>
          <pc:sldMk cId="4180487106" sldId="442"/>
        </pc:sldMkLst>
        <pc:spChg chg="mod">
          <ac:chgData name="Nguyen Bui Trong Tin" userId="e8b171ad-d98b-49d5-bbe6-f86bd94206fe" providerId="ADAL" clId="{3B2AA5FE-B6A3-44FF-8BD6-F7D9102A9E1F}" dt="2021-06-26T18:54:36.124" v="1119" actId="20577"/>
          <ac:spMkLst>
            <pc:docMk/>
            <pc:sldMk cId="4180487106" sldId="442"/>
            <ac:spMk id="3" creationId="{139D5992-74CA-4E5E-831D-1F8F99FB57FF}"/>
          </ac:spMkLst>
        </pc:spChg>
      </pc:sldChg>
      <pc:sldChg chg="addSp modSp add mod">
        <pc:chgData name="Nguyen Bui Trong Tin" userId="e8b171ad-d98b-49d5-bbe6-f86bd94206fe" providerId="ADAL" clId="{3B2AA5FE-B6A3-44FF-8BD6-F7D9102A9E1F}" dt="2021-06-27T04:21:16.992" v="5976" actId="20577"/>
        <pc:sldMkLst>
          <pc:docMk/>
          <pc:sldMk cId="3141320703" sldId="443"/>
        </pc:sldMkLst>
        <pc:spChg chg="mod">
          <ac:chgData name="Nguyen Bui Trong Tin" userId="e8b171ad-d98b-49d5-bbe6-f86bd94206fe" providerId="ADAL" clId="{3B2AA5FE-B6A3-44FF-8BD6-F7D9102A9E1F}" dt="2021-06-27T04:21:16.992" v="5976" actId="20577"/>
          <ac:spMkLst>
            <pc:docMk/>
            <pc:sldMk cId="3141320703" sldId="44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55:12.412" v="1130" actId="1076"/>
          <ac:picMkLst>
            <pc:docMk/>
            <pc:sldMk cId="3141320703" sldId="443"/>
            <ac:picMk id="2" creationId="{B607A6EB-4FED-403D-A90D-E7EC8CE5F28C}"/>
          </ac:picMkLst>
        </pc:picChg>
      </pc:sldChg>
      <pc:sldChg chg="addSp delSp modSp add mod">
        <pc:chgData name="Nguyen Bui Trong Tin" userId="e8b171ad-d98b-49d5-bbe6-f86bd94206fe" providerId="ADAL" clId="{3B2AA5FE-B6A3-44FF-8BD6-F7D9102A9E1F}" dt="2021-06-27T04:46:07.841" v="6045" actId="478"/>
        <pc:sldMkLst>
          <pc:docMk/>
          <pc:sldMk cId="1060641105" sldId="444"/>
        </pc:sldMkLst>
        <pc:spChg chg="mod">
          <ac:chgData name="Nguyen Bui Trong Tin" userId="e8b171ad-d98b-49d5-bbe6-f86bd94206fe" providerId="ADAL" clId="{3B2AA5FE-B6A3-44FF-8BD6-F7D9102A9E1F}" dt="2021-06-26T18:55:23.698" v="1134" actId="14100"/>
          <ac:spMkLst>
            <pc:docMk/>
            <pc:sldMk cId="1060641105" sldId="444"/>
            <ac:spMk id="3" creationId="{139D5992-74CA-4E5E-831D-1F8F99FB57FF}"/>
          </ac:spMkLst>
        </pc:spChg>
        <pc:picChg chg="add del mod">
          <ac:chgData name="Nguyen Bui Trong Tin" userId="e8b171ad-d98b-49d5-bbe6-f86bd94206fe" providerId="ADAL" clId="{3B2AA5FE-B6A3-44FF-8BD6-F7D9102A9E1F}" dt="2021-06-26T18:55:20.044" v="1133" actId="21"/>
          <ac:picMkLst>
            <pc:docMk/>
            <pc:sldMk cId="1060641105" sldId="444"/>
            <ac:picMk id="2" creationId="{22470C01-4AC8-4207-9EAF-532B68FDA748}"/>
          </ac:picMkLst>
        </pc:picChg>
        <pc:picChg chg="add mod">
          <ac:chgData name="Nguyen Bui Trong Tin" userId="e8b171ad-d98b-49d5-bbe6-f86bd94206fe" providerId="ADAL" clId="{3B2AA5FE-B6A3-44FF-8BD6-F7D9102A9E1F}" dt="2021-06-26T18:55:27.662" v="1136" actId="1076"/>
          <ac:picMkLst>
            <pc:docMk/>
            <pc:sldMk cId="1060641105" sldId="444"/>
            <ac:picMk id="4" creationId="{22470C01-4AC8-4207-9EAF-532B68FDA748}"/>
          </ac:picMkLst>
        </pc:picChg>
        <pc:picChg chg="add del mod">
          <ac:chgData name="Nguyen Bui Trong Tin" userId="e8b171ad-d98b-49d5-bbe6-f86bd94206fe" providerId="ADAL" clId="{3B2AA5FE-B6A3-44FF-8BD6-F7D9102A9E1F}" dt="2021-06-27T04:46:07.841" v="6045" actId="478"/>
          <ac:picMkLst>
            <pc:docMk/>
            <pc:sldMk cId="1060641105" sldId="444"/>
            <ac:picMk id="5" creationId="{DCFBAEF7-8CE9-4C31-BD9A-2BA21F92ED3E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4:47:45.526" v="6088" actId="114"/>
        <pc:sldMkLst>
          <pc:docMk/>
          <pc:sldMk cId="4193179599" sldId="445"/>
        </pc:sldMkLst>
        <pc:spChg chg="mod">
          <ac:chgData name="Nguyen Bui Trong Tin" userId="e8b171ad-d98b-49d5-bbe6-f86bd94206fe" providerId="ADAL" clId="{3B2AA5FE-B6A3-44FF-8BD6-F7D9102A9E1F}" dt="2021-06-27T04:47:45.526" v="6088" actId="114"/>
          <ac:spMkLst>
            <pc:docMk/>
            <pc:sldMk cId="4193179599" sldId="44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7T04:25:33.687" v="5977" actId="1076"/>
          <ac:picMkLst>
            <pc:docMk/>
            <pc:sldMk cId="4193179599" sldId="445"/>
            <ac:picMk id="2" creationId="{E62FDB16-9DDA-4D55-8915-A4A9F6E1AB93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6T18:55:58.851" v="1144" actId="1076"/>
        <pc:sldMkLst>
          <pc:docMk/>
          <pc:sldMk cId="1006827686" sldId="446"/>
        </pc:sldMkLst>
        <pc:spChg chg="mod">
          <ac:chgData name="Nguyen Bui Trong Tin" userId="e8b171ad-d98b-49d5-bbe6-f86bd94206fe" providerId="ADAL" clId="{3B2AA5FE-B6A3-44FF-8BD6-F7D9102A9E1F}" dt="2021-06-26T18:55:51.748" v="1142" actId="14100"/>
          <ac:spMkLst>
            <pc:docMk/>
            <pc:sldMk cId="1006827686" sldId="44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55:49.387" v="1141" actId="1076"/>
          <ac:picMkLst>
            <pc:docMk/>
            <pc:sldMk cId="1006827686" sldId="446"/>
            <ac:picMk id="2" creationId="{ED275B99-2ABE-4694-B4C0-0FA2710A572E}"/>
          </ac:picMkLst>
        </pc:picChg>
        <pc:picChg chg="add mod">
          <ac:chgData name="Nguyen Bui Trong Tin" userId="e8b171ad-d98b-49d5-bbe6-f86bd94206fe" providerId="ADAL" clId="{3B2AA5FE-B6A3-44FF-8BD6-F7D9102A9E1F}" dt="2021-06-26T18:55:58.851" v="1144" actId="1076"/>
          <ac:picMkLst>
            <pc:docMk/>
            <pc:sldMk cId="1006827686" sldId="446"/>
            <ac:picMk id="4" creationId="{6206541A-0005-40F8-BE3B-43C7C30C57B4}"/>
          </ac:picMkLst>
        </pc:picChg>
      </pc:sldChg>
      <pc:sldChg chg="addSp modSp add mod ord">
        <pc:chgData name="Nguyen Bui Trong Tin" userId="e8b171ad-d98b-49d5-bbe6-f86bd94206fe" providerId="ADAL" clId="{3B2AA5FE-B6A3-44FF-8BD6-F7D9102A9E1F}" dt="2021-06-27T04:17:54.124" v="5968" actId="20577"/>
        <pc:sldMkLst>
          <pc:docMk/>
          <pc:sldMk cId="3649754977" sldId="447"/>
        </pc:sldMkLst>
        <pc:spChg chg="mod">
          <ac:chgData name="Nguyen Bui Trong Tin" userId="e8b171ad-d98b-49d5-bbe6-f86bd94206fe" providerId="ADAL" clId="{3B2AA5FE-B6A3-44FF-8BD6-F7D9102A9E1F}" dt="2021-06-27T04:17:54.124" v="5968" actId="20577"/>
          <ac:spMkLst>
            <pc:docMk/>
            <pc:sldMk cId="3649754977" sldId="44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55:00.760" v="1126" actId="1076"/>
          <ac:picMkLst>
            <pc:docMk/>
            <pc:sldMk cId="3649754977" sldId="447"/>
            <ac:picMk id="2" creationId="{6EA4F0ED-5148-4B9C-B853-129223904BEA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4:48:12.536" v="6091" actId="20577"/>
        <pc:sldMkLst>
          <pc:docMk/>
          <pc:sldMk cId="3330708108" sldId="448"/>
        </pc:sldMkLst>
        <pc:spChg chg="mod">
          <ac:chgData name="Nguyen Bui Trong Tin" userId="e8b171ad-d98b-49d5-bbe6-f86bd94206fe" providerId="ADAL" clId="{3B2AA5FE-B6A3-44FF-8BD6-F7D9102A9E1F}" dt="2021-06-27T04:48:12.536" v="6091" actId="20577"/>
          <ac:spMkLst>
            <pc:docMk/>
            <pc:sldMk cId="3330708108" sldId="44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56:10.832" v="1147" actId="1076"/>
          <ac:picMkLst>
            <pc:docMk/>
            <pc:sldMk cId="3330708108" sldId="448"/>
            <ac:picMk id="2" creationId="{FE5A6BE9-50ED-496E-94EF-58D51CAB8826}"/>
          </ac:picMkLst>
        </pc:picChg>
      </pc:sldChg>
      <pc:sldChg chg="addSp modSp add del mod">
        <pc:chgData name="Nguyen Bui Trong Tin" userId="e8b171ad-d98b-49d5-bbe6-f86bd94206fe" providerId="ADAL" clId="{3B2AA5FE-B6A3-44FF-8BD6-F7D9102A9E1F}" dt="2021-06-26T18:59:40.927" v="1194" actId="47"/>
        <pc:sldMkLst>
          <pc:docMk/>
          <pc:sldMk cId="4272512505" sldId="449"/>
        </pc:sldMkLst>
        <pc:picChg chg="add mod">
          <ac:chgData name="Nguyen Bui Trong Tin" userId="e8b171ad-d98b-49d5-bbe6-f86bd94206fe" providerId="ADAL" clId="{3B2AA5FE-B6A3-44FF-8BD6-F7D9102A9E1F}" dt="2021-06-26T18:58:21.111" v="1176" actId="14100"/>
          <ac:picMkLst>
            <pc:docMk/>
            <pc:sldMk cId="4272512505" sldId="449"/>
            <ac:picMk id="2" creationId="{27C88573-5515-4536-9099-ED6105041797}"/>
          </ac:picMkLst>
        </pc:picChg>
      </pc:sldChg>
      <pc:sldChg chg="addSp modSp add del mod">
        <pc:chgData name="Nguyen Bui Trong Tin" userId="e8b171ad-d98b-49d5-bbe6-f86bd94206fe" providerId="ADAL" clId="{3B2AA5FE-B6A3-44FF-8BD6-F7D9102A9E1F}" dt="2021-06-26T18:59:40.927" v="1194" actId="47"/>
        <pc:sldMkLst>
          <pc:docMk/>
          <pc:sldMk cId="936779215" sldId="450"/>
        </pc:sldMkLst>
        <pc:picChg chg="add mod">
          <ac:chgData name="Nguyen Bui Trong Tin" userId="e8b171ad-d98b-49d5-bbe6-f86bd94206fe" providerId="ADAL" clId="{3B2AA5FE-B6A3-44FF-8BD6-F7D9102A9E1F}" dt="2021-06-26T18:58:28.747" v="1178" actId="1076"/>
          <ac:picMkLst>
            <pc:docMk/>
            <pc:sldMk cId="936779215" sldId="450"/>
            <ac:picMk id="2" creationId="{CA9EB94E-0F2B-4A5C-A941-49ABF05A70AF}"/>
          </ac:picMkLst>
        </pc:picChg>
      </pc:sldChg>
      <pc:sldChg chg="addSp delSp modSp add del mod">
        <pc:chgData name="Nguyen Bui Trong Tin" userId="e8b171ad-d98b-49d5-bbe6-f86bd94206fe" providerId="ADAL" clId="{3B2AA5FE-B6A3-44FF-8BD6-F7D9102A9E1F}" dt="2021-06-26T18:59:40.927" v="1194" actId="47"/>
        <pc:sldMkLst>
          <pc:docMk/>
          <pc:sldMk cId="517692480" sldId="451"/>
        </pc:sldMkLst>
        <pc:spChg chg="del">
          <ac:chgData name="Nguyen Bui Trong Tin" userId="e8b171ad-d98b-49d5-bbe6-f86bd94206fe" providerId="ADAL" clId="{3B2AA5FE-B6A3-44FF-8BD6-F7D9102A9E1F}" dt="2021-06-26T18:58:45.980" v="1181" actId="478"/>
          <ac:spMkLst>
            <pc:docMk/>
            <pc:sldMk cId="517692480" sldId="451"/>
            <ac:spMk id="3" creationId="{139D5992-74CA-4E5E-831D-1F8F99FB57FF}"/>
          </ac:spMkLst>
        </pc:spChg>
        <pc:spChg chg="add mod">
          <ac:chgData name="Nguyen Bui Trong Tin" userId="e8b171ad-d98b-49d5-bbe6-f86bd94206fe" providerId="ADAL" clId="{3B2AA5FE-B6A3-44FF-8BD6-F7D9102A9E1F}" dt="2021-06-26T18:58:45.980" v="1181" actId="478"/>
          <ac:spMkLst>
            <pc:docMk/>
            <pc:sldMk cId="517692480" sldId="451"/>
            <ac:spMk id="5" creationId="{666CAC89-0A11-4E28-86FC-474C1896C0DF}"/>
          </ac:spMkLst>
        </pc:spChg>
        <pc:picChg chg="add del mod">
          <ac:chgData name="Nguyen Bui Trong Tin" userId="e8b171ad-d98b-49d5-bbe6-f86bd94206fe" providerId="ADAL" clId="{3B2AA5FE-B6A3-44FF-8BD6-F7D9102A9E1F}" dt="2021-06-26T18:58:57.209" v="1185" actId="478"/>
          <ac:picMkLst>
            <pc:docMk/>
            <pc:sldMk cId="517692480" sldId="451"/>
            <ac:picMk id="2" creationId="{6A9C0DF8-7C8C-41E8-A6AF-CFF23FD40C52}"/>
          </ac:picMkLst>
        </pc:picChg>
        <pc:picChg chg="add del mod">
          <ac:chgData name="Nguyen Bui Trong Tin" userId="e8b171ad-d98b-49d5-bbe6-f86bd94206fe" providerId="ADAL" clId="{3B2AA5FE-B6A3-44FF-8BD6-F7D9102A9E1F}" dt="2021-06-26T18:58:56.413" v="1184" actId="478"/>
          <ac:picMkLst>
            <pc:docMk/>
            <pc:sldMk cId="517692480" sldId="451"/>
            <ac:picMk id="6" creationId="{1DA23F79-1215-4E14-835A-83364BF7A71F}"/>
          </ac:picMkLst>
        </pc:picChg>
        <pc:picChg chg="add mod">
          <ac:chgData name="Nguyen Bui Trong Tin" userId="e8b171ad-d98b-49d5-bbe6-f86bd94206fe" providerId="ADAL" clId="{3B2AA5FE-B6A3-44FF-8BD6-F7D9102A9E1F}" dt="2021-06-26T18:59:06.175" v="1187" actId="1076"/>
          <ac:picMkLst>
            <pc:docMk/>
            <pc:sldMk cId="517692480" sldId="451"/>
            <ac:picMk id="7" creationId="{6A6E1CB0-0B01-4EAD-8F29-8CA5BBC1903F}"/>
          </ac:picMkLst>
        </pc:picChg>
      </pc:sldChg>
      <pc:sldChg chg="addSp delSp modSp add mod ord modNotesTx">
        <pc:chgData name="Nguyen Bui Trong Tin" userId="e8b171ad-d98b-49d5-bbe6-f86bd94206fe" providerId="ADAL" clId="{3B2AA5FE-B6A3-44FF-8BD6-F7D9102A9E1F}" dt="2021-06-27T04:51:05.286" v="6283" actId="20577"/>
        <pc:sldMkLst>
          <pc:docMk/>
          <pc:sldMk cId="3155034873" sldId="452"/>
        </pc:sldMkLst>
        <pc:picChg chg="add del mod">
          <ac:chgData name="Nguyen Bui Trong Tin" userId="e8b171ad-d98b-49d5-bbe6-f86bd94206fe" providerId="ADAL" clId="{3B2AA5FE-B6A3-44FF-8BD6-F7D9102A9E1F}" dt="2021-06-26T19:00:13.870" v="1205" actId="478"/>
          <ac:picMkLst>
            <pc:docMk/>
            <pc:sldMk cId="3155034873" sldId="452"/>
            <ac:picMk id="2" creationId="{5DD2AFD8-9689-47F1-8C56-47901C3DAF89}"/>
          </ac:picMkLst>
        </pc:picChg>
        <pc:picChg chg="add del mod">
          <ac:chgData name="Nguyen Bui Trong Tin" userId="e8b171ad-d98b-49d5-bbe6-f86bd94206fe" providerId="ADAL" clId="{3B2AA5FE-B6A3-44FF-8BD6-F7D9102A9E1F}" dt="2021-06-26T19:00:22.545" v="1208" actId="478"/>
          <ac:picMkLst>
            <pc:docMk/>
            <pc:sldMk cId="3155034873" sldId="452"/>
            <ac:picMk id="4" creationId="{23F3F581-79FA-4ABF-B492-84F074F3B69B}"/>
          </ac:picMkLst>
        </pc:picChg>
        <pc:picChg chg="add mod">
          <ac:chgData name="Nguyen Bui Trong Tin" userId="e8b171ad-d98b-49d5-bbe6-f86bd94206fe" providerId="ADAL" clId="{3B2AA5FE-B6A3-44FF-8BD6-F7D9102A9E1F}" dt="2021-06-26T19:00:31.211" v="1210" actId="1076"/>
          <ac:picMkLst>
            <pc:docMk/>
            <pc:sldMk cId="3155034873" sldId="452"/>
            <ac:picMk id="5" creationId="{941F3E91-3918-4FDD-9AAB-B41761FEDCE8}"/>
          </ac:picMkLst>
        </pc:picChg>
      </pc:sldChg>
      <pc:sldChg chg="addSp modSp add del mod">
        <pc:chgData name="Nguyen Bui Trong Tin" userId="e8b171ad-d98b-49d5-bbe6-f86bd94206fe" providerId="ADAL" clId="{3B2AA5FE-B6A3-44FF-8BD6-F7D9102A9E1F}" dt="2021-06-26T18:59:40.927" v="1194" actId="47"/>
        <pc:sldMkLst>
          <pc:docMk/>
          <pc:sldMk cId="163465284" sldId="453"/>
        </pc:sldMkLst>
        <pc:picChg chg="add mod">
          <ac:chgData name="Nguyen Bui Trong Tin" userId="e8b171ad-d98b-49d5-bbe6-f86bd94206fe" providerId="ADAL" clId="{3B2AA5FE-B6A3-44FF-8BD6-F7D9102A9E1F}" dt="2021-06-26T18:59:18.713" v="1191" actId="14100"/>
          <ac:picMkLst>
            <pc:docMk/>
            <pc:sldMk cId="163465284" sldId="453"/>
            <ac:picMk id="2" creationId="{02FF824A-7CF1-4E34-8DCF-FFDF677DDA25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4:56:28.900" v="6301" actId="20577"/>
        <pc:sldMkLst>
          <pc:docMk/>
          <pc:sldMk cId="1671288076" sldId="453"/>
        </pc:sldMkLst>
        <pc:spChg chg="mod">
          <ac:chgData name="Nguyen Bui Trong Tin" userId="e8b171ad-d98b-49d5-bbe6-f86bd94206fe" providerId="ADAL" clId="{3B2AA5FE-B6A3-44FF-8BD6-F7D9102A9E1F}" dt="2021-06-27T04:56:28.900" v="6301" actId="20577"/>
          <ac:spMkLst>
            <pc:docMk/>
            <pc:sldMk cId="1671288076" sldId="45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9:02:12.216" v="1238" actId="14100"/>
          <ac:picMkLst>
            <pc:docMk/>
            <pc:sldMk cId="1671288076" sldId="453"/>
            <ac:picMk id="2" creationId="{CD3ED5C2-5F0F-4FD0-9E4E-3686F7D7FB61}"/>
          </ac:picMkLst>
        </pc:picChg>
      </pc:sldChg>
      <pc:sldChg chg="addSp modSp add mod">
        <pc:chgData name="Nguyen Bui Trong Tin" userId="e8b171ad-d98b-49d5-bbe6-f86bd94206fe" providerId="ADAL" clId="{3B2AA5FE-B6A3-44FF-8BD6-F7D9102A9E1F}" dt="2021-06-27T05:04:43.273" v="6319" actId="20577"/>
        <pc:sldMkLst>
          <pc:docMk/>
          <pc:sldMk cId="4117373650" sldId="454"/>
        </pc:sldMkLst>
        <pc:spChg chg="mod">
          <ac:chgData name="Nguyen Bui Trong Tin" userId="e8b171ad-d98b-49d5-bbe6-f86bd94206fe" providerId="ADAL" clId="{3B2AA5FE-B6A3-44FF-8BD6-F7D9102A9E1F}" dt="2021-06-27T05:04:43.273" v="6319" actId="20577"/>
          <ac:spMkLst>
            <pc:docMk/>
            <pc:sldMk cId="4117373650" sldId="45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9:03:01.385" v="1250" actId="14100"/>
          <ac:picMkLst>
            <pc:docMk/>
            <pc:sldMk cId="4117373650" sldId="454"/>
            <ac:picMk id="2" creationId="{AE39F24A-3E9B-4538-BDE8-90261A4B6B26}"/>
          </ac:picMkLst>
        </pc:picChg>
      </pc:sldChg>
      <pc:sldChg chg="addSp delSp modSp add mod modNotesTx">
        <pc:chgData name="Nguyen Bui Trong Tin" userId="e8b171ad-d98b-49d5-bbe6-f86bd94206fe" providerId="ADAL" clId="{3B2AA5FE-B6A3-44FF-8BD6-F7D9102A9E1F}" dt="2021-06-27T05:08:40.742" v="6327" actId="20577"/>
        <pc:sldMkLst>
          <pc:docMk/>
          <pc:sldMk cId="1624020390" sldId="455"/>
        </pc:sldMkLst>
        <pc:picChg chg="add del mod">
          <ac:chgData name="Nguyen Bui Trong Tin" userId="e8b171ad-d98b-49d5-bbe6-f86bd94206fe" providerId="ADAL" clId="{3B2AA5FE-B6A3-44FF-8BD6-F7D9102A9E1F}" dt="2021-06-26T19:03:39.314" v="1254" actId="478"/>
          <ac:picMkLst>
            <pc:docMk/>
            <pc:sldMk cId="1624020390" sldId="455"/>
            <ac:picMk id="2" creationId="{8852578F-A270-4C01-AF89-E69ECC36AA74}"/>
          </ac:picMkLst>
        </pc:picChg>
        <pc:picChg chg="add mod">
          <ac:chgData name="Nguyen Bui Trong Tin" userId="e8b171ad-d98b-49d5-bbe6-f86bd94206fe" providerId="ADAL" clId="{3B2AA5FE-B6A3-44FF-8BD6-F7D9102A9E1F}" dt="2021-06-26T19:03:52.418" v="1258" actId="14100"/>
          <ac:picMkLst>
            <pc:docMk/>
            <pc:sldMk cId="1624020390" sldId="455"/>
            <ac:picMk id="4" creationId="{6A6B3180-C7FD-4D48-9D0C-4E3E28DC0D03}"/>
          </ac:picMkLst>
        </pc:picChg>
      </pc:sldChg>
      <pc:sldChg chg="addSp modSp add mod ord">
        <pc:chgData name="Nguyen Bui Trong Tin" userId="e8b171ad-d98b-49d5-bbe6-f86bd94206fe" providerId="ADAL" clId="{3B2AA5FE-B6A3-44FF-8BD6-F7D9102A9E1F}" dt="2021-06-27T04:50:24.869" v="6280" actId="20577"/>
        <pc:sldMkLst>
          <pc:docMk/>
          <pc:sldMk cId="436819471" sldId="456"/>
        </pc:sldMkLst>
        <pc:spChg chg="mod">
          <ac:chgData name="Nguyen Bui Trong Tin" userId="e8b171ad-d98b-49d5-bbe6-f86bd94206fe" providerId="ADAL" clId="{3B2AA5FE-B6A3-44FF-8BD6-F7D9102A9E1F}" dt="2021-06-27T04:50:24.869" v="6280" actId="20577"/>
          <ac:spMkLst>
            <pc:docMk/>
            <pc:sldMk cId="436819471" sldId="45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3B2AA5FE-B6A3-44FF-8BD6-F7D9102A9E1F}" dt="2021-06-26T18:59:58.650" v="1200" actId="1076"/>
          <ac:picMkLst>
            <pc:docMk/>
            <pc:sldMk cId="436819471" sldId="456"/>
            <ac:picMk id="2" creationId="{D588EBF6-9D6E-48F8-86B1-B7700D2A8BB7}"/>
          </ac:picMkLst>
        </pc:picChg>
      </pc:sldChg>
      <pc:sldChg chg="delSp add del mod">
        <pc:chgData name="Nguyen Bui Trong Tin" userId="e8b171ad-d98b-49d5-bbe6-f86bd94206fe" providerId="ADAL" clId="{3B2AA5FE-B6A3-44FF-8BD6-F7D9102A9E1F}" dt="2021-06-27T04:11:00.086" v="5943" actId="47"/>
        <pc:sldMkLst>
          <pc:docMk/>
          <pc:sldMk cId="2382730727" sldId="457"/>
        </pc:sldMkLst>
        <pc:picChg chg="del">
          <ac:chgData name="Nguyen Bui Trong Tin" userId="e8b171ad-d98b-49d5-bbe6-f86bd94206fe" providerId="ADAL" clId="{3B2AA5FE-B6A3-44FF-8BD6-F7D9102A9E1F}" dt="2021-06-27T04:10:58.462" v="5942" actId="21"/>
          <ac:picMkLst>
            <pc:docMk/>
            <pc:sldMk cId="2382730727" sldId="457"/>
            <ac:picMk id="2" creationId="{F06D90EB-917C-44E7-A91C-41A51CDCBADD}"/>
          </ac:picMkLst>
        </pc:picChg>
      </pc:sldChg>
    </pc:docChg>
  </pc:docChgLst>
  <pc:docChgLst>
    <pc:chgData name="Nguyen Bui Trong Tin" userId="e8b171ad-d98b-49d5-bbe6-f86bd94206fe" providerId="ADAL" clId="{FE154A06-6201-465B-871E-D1F4B682C521}"/>
    <pc:docChg chg="undo custSel addSld delSld modSld">
      <pc:chgData name="Nguyen Bui Trong Tin" userId="e8b171ad-d98b-49d5-bbe6-f86bd94206fe" providerId="ADAL" clId="{FE154A06-6201-465B-871E-D1F4B682C521}" dt="2021-05-28T11:15:57.769" v="401" actId="20577"/>
      <pc:docMkLst>
        <pc:docMk/>
      </pc:docMkLst>
      <pc:sldChg chg="modNotesTx">
        <pc:chgData name="Nguyen Bui Trong Tin" userId="e8b171ad-d98b-49d5-bbe6-f86bd94206fe" providerId="ADAL" clId="{FE154A06-6201-465B-871E-D1F4B682C521}" dt="2021-05-27T16:55:18.864" v="22" actId="20577"/>
        <pc:sldMkLst>
          <pc:docMk/>
          <pc:sldMk cId="1495374394" sldId="256"/>
        </pc:sldMkLst>
      </pc:sldChg>
      <pc:sldChg chg="modNotesTx">
        <pc:chgData name="Nguyen Bui Trong Tin" userId="e8b171ad-d98b-49d5-bbe6-f86bd94206fe" providerId="ADAL" clId="{FE154A06-6201-465B-871E-D1F4B682C521}" dt="2021-05-27T16:55:22.583" v="23"/>
        <pc:sldMkLst>
          <pc:docMk/>
          <pc:sldMk cId="2876239378" sldId="257"/>
        </pc:sldMkLst>
      </pc:sldChg>
      <pc:sldChg chg="modNotesTx">
        <pc:chgData name="Nguyen Bui Trong Tin" userId="e8b171ad-d98b-49d5-bbe6-f86bd94206fe" providerId="ADAL" clId="{FE154A06-6201-465B-871E-D1F4B682C521}" dt="2021-05-27T16:55:24.683" v="24"/>
        <pc:sldMkLst>
          <pc:docMk/>
          <pc:sldMk cId="1385030760" sldId="258"/>
        </pc:sldMkLst>
      </pc:sldChg>
      <pc:sldChg chg="modNotesTx">
        <pc:chgData name="Nguyen Bui Trong Tin" userId="e8b171ad-d98b-49d5-bbe6-f86bd94206fe" providerId="ADAL" clId="{FE154A06-6201-465B-871E-D1F4B682C521}" dt="2021-05-27T16:55:26.753" v="25"/>
        <pc:sldMkLst>
          <pc:docMk/>
          <pc:sldMk cId="1502579555" sldId="259"/>
        </pc:sldMkLst>
      </pc:sldChg>
      <pc:sldChg chg="modNotesTx">
        <pc:chgData name="Nguyen Bui Trong Tin" userId="e8b171ad-d98b-49d5-bbe6-f86bd94206fe" providerId="ADAL" clId="{FE154A06-6201-465B-871E-D1F4B682C521}" dt="2021-05-27T16:55:28.533" v="26"/>
        <pc:sldMkLst>
          <pc:docMk/>
          <pc:sldMk cId="4237374391" sldId="260"/>
        </pc:sldMkLst>
      </pc:sldChg>
      <pc:sldChg chg="modNotesTx">
        <pc:chgData name="Nguyen Bui Trong Tin" userId="e8b171ad-d98b-49d5-bbe6-f86bd94206fe" providerId="ADAL" clId="{FE154A06-6201-465B-871E-D1F4B682C521}" dt="2021-05-27T16:55:31.283" v="27"/>
        <pc:sldMkLst>
          <pc:docMk/>
          <pc:sldMk cId="2542749168" sldId="261"/>
        </pc:sldMkLst>
      </pc:sldChg>
      <pc:sldChg chg="modNotesTx">
        <pc:chgData name="Nguyen Bui Trong Tin" userId="e8b171ad-d98b-49d5-bbe6-f86bd94206fe" providerId="ADAL" clId="{FE154A06-6201-465B-871E-D1F4B682C521}" dt="2021-05-27T16:55:52.023" v="44"/>
        <pc:sldMkLst>
          <pc:docMk/>
          <pc:sldMk cId="2693561707" sldId="262"/>
        </pc:sldMkLst>
      </pc:sldChg>
      <pc:sldChg chg="modNotesTx">
        <pc:chgData name="Nguyen Bui Trong Tin" userId="e8b171ad-d98b-49d5-bbe6-f86bd94206fe" providerId="ADAL" clId="{FE154A06-6201-465B-871E-D1F4B682C521}" dt="2021-05-27T16:55:46.393" v="43" actId="113"/>
        <pc:sldMkLst>
          <pc:docMk/>
          <pc:sldMk cId="919847834" sldId="263"/>
        </pc:sldMkLst>
      </pc:sldChg>
      <pc:sldChg chg="addSp delSp modSp mod modNotesTx">
        <pc:chgData name="Nguyen Bui Trong Tin" userId="e8b171ad-d98b-49d5-bbe6-f86bd94206fe" providerId="ADAL" clId="{FE154A06-6201-465B-871E-D1F4B682C521}" dt="2021-05-28T11:04:10.937" v="257" actId="1076"/>
        <pc:sldMkLst>
          <pc:docMk/>
          <pc:sldMk cId="416175474" sldId="264"/>
        </pc:sldMkLst>
        <pc:spChg chg="mod">
          <ac:chgData name="Nguyen Bui Trong Tin" userId="e8b171ad-d98b-49d5-bbe6-f86bd94206fe" providerId="ADAL" clId="{FE154A06-6201-465B-871E-D1F4B682C521}" dt="2021-05-28T11:03:45.439" v="251" actId="20577"/>
          <ac:spMkLst>
            <pc:docMk/>
            <pc:sldMk cId="416175474" sldId="264"/>
            <ac:spMk id="3" creationId="{139D5992-74CA-4E5E-831D-1F8F99FB57FF}"/>
          </ac:spMkLst>
        </pc:spChg>
        <pc:spChg chg="add del mod">
          <ac:chgData name="Nguyen Bui Trong Tin" userId="e8b171ad-d98b-49d5-bbe6-f86bd94206fe" providerId="ADAL" clId="{FE154A06-6201-465B-871E-D1F4B682C521}" dt="2021-05-27T16:56:19.443" v="55"/>
          <ac:spMkLst>
            <pc:docMk/>
            <pc:sldMk cId="416175474" sldId="264"/>
            <ac:spMk id="4" creationId="{AF1A0259-1D89-4DC9-8E40-1D5383FDAECC}"/>
          </ac:spMkLst>
        </pc:spChg>
        <pc:picChg chg="add del mod">
          <ac:chgData name="Nguyen Bui Trong Tin" userId="e8b171ad-d98b-49d5-bbe6-f86bd94206fe" providerId="ADAL" clId="{FE154A06-6201-465B-871E-D1F4B682C521}" dt="2021-05-28T11:04:04.749" v="255" actId="478"/>
          <ac:picMkLst>
            <pc:docMk/>
            <pc:sldMk cId="416175474" sldId="264"/>
            <ac:picMk id="2" creationId="{56930C24-7290-43B2-80F7-5B51C2382184}"/>
          </ac:picMkLst>
        </pc:picChg>
        <pc:picChg chg="add mod">
          <ac:chgData name="Nguyen Bui Trong Tin" userId="e8b171ad-d98b-49d5-bbe6-f86bd94206fe" providerId="ADAL" clId="{FE154A06-6201-465B-871E-D1F4B682C521}" dt="2021-05-28T11:04:10.937" v="257" actId="1076"/>
          <ac:picMkLst>
            <pc:docMk/>
            <pc:sldMk cId="416175474" sldId="264"/>
            <ac:picMk id="4" creationId="{80BAA1A8-A717-4023-9B4E-862CA385B6B7}"/>
          </ac:picMkLst>
        </pc:picChg>
        <pc:picChg chg="add mod">
          <ac:chgData name="Nguyen Bui Trong Tin" userId="e8b171ad-d98b-49d5-bbe6-f86bd94206fe" providerId="ADAL" clId="{FE154A06-6201-465B-871E-D1F4B682C521}" dt="2021-05-27T17:18:23.163" v="204" actId="1076"/>
          <ac:picMkLst>
            <pc:docMk/>
            <pc:sldMk cId="416175474" sldId="264"/>
            <ac:picMk id="5" creationId="{5EBBE53E-651A-47EC-A4C9-417039D2AD2B}"/>
          </ac:picMkLst>
        </pc:picChg>
      </pc:sldChg>
      <pc:sldChg chg="del">
        <pc:chgData name="Nguyen Bui Trong Tin" userId="e8b171ad-d98b-49d5-bbe6-f86bd94206fe" providerId="ADAL" clId="{FE154A06-6201-465B-871E-D1F4B682C521}" dt="2021-05-27T17:02:23.402" v="108" actId="47"/>
        <pc:sldMkLst>
          <pc:docMk/>
          <pc:sldMk cId="349773366" sldId="265"/>
        </pc:sldMkLst>
      </pc:sldChg>
      <pc:sldChg chg="addSp delSp modSp mod modNotesTx">
        <pc:chgData name="Nguyen Bui Trong Tin" userId="e8b171ad-d98b-49d5-bbe6-f86bd94206fe" providerId="ADAL" clId="{FE154A06-6201-465B-871E-D1F4B682C521}" dt="2021-05-28T11:14:04.380" v="357" actId="20577"/>
        <pc:sldMkLst>
          <pc:docMk/>
          <pc:sldMk cId="3186130772" sldId="266"/>
        </pc:sldMkLst>
        <pc:spChg chg="mod">
          <ac:chgData name="Nguyen Bui Trong Tin" userId="e8b171ad-d98b-49d5-bbe6-f86bd94206fe" providerId="ADAL" clId="{FE154A06-6201-465B-871E-D1F4B682C521}" dt="2021-05-28T11:14:04.380" v="357" actId="20577"/>
          <ac:spMkLst>
            <pc:docMk/>
            <pc:sldMk cId="3186130772" sldId="266"/>
            <ac:spMk id="3" creationId="{139D5992-74CA-4E5E-831D-1F8F99FB57FF}"/>
          </ac:spMkLst>
        </pc:spChg>
        <pc:picChg chg="add del">
          <ac:chgData name="Nguyen Bui Trong Tin" userId="e8b171ad-d98b-49d5-bbe6-f86bd94206fe" providerId="ADAL" clId="{FE154A06-6201-465B-871E-D1F4B682C521}" dt="2021-05-27T17:13:02.712" v="165" actId="478"/>
          <ac:picMkLst>
            <pc:docMk/>
            <pc:sldMk cId="3186130772" sldId="266"/>
            <ac:picMk id="2" creationId="{A8D9268D-79C4-4258-9F00-5F7A629E0EDC}"/>
          </ac:picMkLst>
        </pc:picChg>
        <pc:picChg chg="add mod">
          <ac:chgData name="Nguyen Bui Trong Tin" userId="e8b171ad-d98b-49d5-bbe6-f86bd94206fe" providerId="ADAL" clId="{FE154A06-6201-465B-871E-D1F4B682C521}" dt="2021-05-27T17:13:45.753" v="169" actId="14100"/>
          <ac:picMkLst>
            <pc:docMk/>
            <pc:sldMk cId="3186130772" sldId="266"/>
            <ac:picMk id="4" creationId="{0FFF990F-D300-4976-906B-CE9288C87F76}"/>
          </ac:picMkLst>
        </pc:picChg>
      </pc:sldChg>
      <pc:sldChg chg="addSp modSp mod modNotesTx">
        <pc:chgData name="Nguyen Bui Trong Tin" userId="e8b171ad-d98b-49d5-bbe6-f86bd94206fe" providerId="ADAL" clId="{FE154A06-6201-465B-871E-D1F4B682C521}" dt="2021-05-28T11:15:33.293" v="394" actId="20577"/>
        <pc:sldMkLst>
          <pc:docMk/>
          <pc:sldMk cId="1726459742" sldId="267"/>
        </pc:sldMkLst>
        <pc:spChg chg="mod">
          <ac:chgData name="Nguyen Bui Trong Tin" userId="e8b171ad-d98b-49d5-bbe6-f86bd94206fe" providerId="ADAL" clId="{FE154A06-6201-465B-871E-D1F4B682C521}" dt="2021-05-28T11:15:33.293" v="394" actId="20577"/>
          <ac:spMkLst>
            <pc:docMk/>
            <pc:sldMk cId="1726459742" sldId="26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6:08.147" v="196" actId="14100"/>
          <ac:picMkLst>
            <pc:docMk/>
            <pc:sldMk cId="1726459742" sldId="267"/>
            <ac:picMk id="2" creationId="{D0F56FAB-9918-4A00-A22B-753A6FDD8E7C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05:03.516" v="258" actId="20577"/>
        <pc:sldMkLst>
          <pc:docMk/>
          <pc:sldMk cId="3165844236" sldId="269"/>
        </pc:sldMkLst>
        <pc:spChg chg="mod">
          <ac:chgData name="Nguyen Bui Trong Tin" userId="e8b171ad-d98b-49d5-bbe6-f86bd94206fe" providerId="ADAL" clId="{FE154A06-6201-465B-871E-D1F4B682C521}" dt="2021-05-28T11:05:03.516" v="258" actId="20577"/>
          <ac:spMkLst>
            <pc:docMk/>
            <pc:sldMk cId="3165844236" sldId="26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6:57:32.463" v="66" actId="14100"/>
          <ac:picMkLst>
            <pc:docMk/>
            <pc:sldMk cId="3165844236" sldId="269"/>
            <ac:picMk id="2" creationId="{01946D2D-A3EF-4392-9898-332A7AF5CD4D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05:31.025" v="260" actId="20577"/>
        <pc:sldMkLst>
          <pc:docMk/>
          <pc:sldMk cId="2181151413" sldId="270"/>
        </pc:sldMkLst>
        <pc:spChg chg="mod">
          <ac:chgData name="Nguyen Bui Trong Tin" userId="e8b171ad-d98b-49d5-bbe6-f86bd94206fe" providerId="ADAL" clId="{FE154A06-6201-465B-871E-D1F4B682C521}" dt="2021-05-28T11:05:31.025" v="260" actId="20577"/>
          <ac:spMkLst>
            <pc:docMk/>
            <pc:sldMk cId="2181151413" sldId="27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01:12.674" v="77" actId="1076"/>
          <ac:picMkLst>
            <pc:docMk/>
            <pc:sldMk cId="2181151413" sldId="270"/>
            <ac:picMk id="2" creationId="{748B296A-3E9E-46CB-B2E5-CCD8A315025F}"/>
          </ac:picMkLst>
        </pc:picChg>
      </pc:sldChg>
      <pc:sldChg chg="add del">
        <pc:chgData name="Nguyen Bui Trong Tin" userId="e8b171ad-d98b-49d5-bbe6-f86bd94206fe" providerId="ADAL" clId="{FE154A06-6201-465B-871E-D1F4B682C521}" dt="2021-05-27T17:00:19.972" v="67" actId="47"/>
        <pc:sldMkLst>
          <pc:docMk/>
          <pc:sldMk cId="1518202582" sldId="271"/>
        </pc:sldMkLst>
      </pc:sldChg>
      <pc:sldChg chg="add del">
        <pc:chgData name="Nguyen Bui Trong Tin" userId="e8b171ad-d98b-49d5-bbe6-f86bd94206fe" providerId="ADAL" clId="{FE154A06-6201-465B-871E-D1F4B682C521}" dt="2021-05-27T17:01:54.273" v="78" actId="47"/>
        <pc:sldMkLst>
          <pc:docMk/>
          <pc:sldMk cId="2945479781" sldId="271"/>
        </pc:sldMkLst>
      </pc:sldChg>
      <pc:sldChg chg="add del modNotesTx">
        <pc:chgData name="Nguyen Bui Trong Tin" userId="e8b171ad-d98b-49d5-bbe6-f86bd94206fe" providerId="ADAL" clId="{FE154A06-6201-465B-871E-D1F4B682C521}" dt="2021-05-27T17:02:32.553" v="109" actId="47"/>
        <pc:sldMkLst>
          <pc:docMk/>
          <pc:sldMk cId="2020163532" sldId="272"/>
        </pc:sldMkLst>
      </pc:sldChg>
      <pc:sldChg chg="add del">
        <pc:chgData name="Nguyen Bui Trong Tin" userId="e8b171ad-d98b-49d5-bbe6-f86bd94206fe" providerId="ADAL" clId="{FE154A06-6201-465B-871E-D1F4B682C521}" dt="2021-05-27T17:02:32.553" v="109" actId="47"/>
        <pc:sldMkLst>
          <pc:docMk/>
          <pc:sldMk cId="2585641569" sldId="273"/>
        </pc:sldMkLst>
      </pc:sldChg>
      <pc:sldChg chg="addSp modSp add mod modNotesTx">
        <pc:chgData name="Nguyen Bui Trong Tin" userId="e8b171ad-d98b-49d5-bbe6-f86bd94206fe" providerId="ADAL" clId="{FE154A06-6201-465B-871E-D1F4B682C521}" dt="2021-05-28T11:06:24.026" v="264" actId="20577"/>
        <pc:sldMkLst>
          <pc:docMk/>
          <pc:sldMk cId="1696446060" sldId="274"/>
        </pc:sldMkLst>
        <pc:spChg chg="mod">
          <ac:chgData name="Nguyen Bui Trong Tin" userId="e8b171ad-d98b-49d5-bbe6-f86bd94206fe" providerId="ADAL" clId="{FE154A06-6201-465B-871E-D1F4B682C521}" dt="2021-05-28T11:06:24.026" v="264" actId="20577"/>
          <ac:spMkLst>
            <pc:docMk/>
            <pc:sldMk cId="1696446060" sldId="27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8T11:05:45.177" v="261" actId="14100"/>
          <ac:picMkLst>
            <pc:docMk/>
            <pc:sldMk cId="1696446060" sldId="274"/>
            <ac:picMk id="2" creationId="{4CE0B476-C670-4559-9FE6-1A3D2D41B4B7}"/>
          </ac:picMkLst>
        </pc:picChg>
        <pc:picChg chg="add mod">
          <ac:chgData name="Nguyen Bui Trong Tin" userId="e8b171ad-d98b-49d5-bbe6-f86bd94206fe" providerId="ADAL" clId="{FE154A06-6201-465B-871E-D1F4B682C521}" dt="2021-05-28T11:05:50.761" v="263" actId="1076"/>
          <ac:picMkLst>
            <pc:docMk/>
            <pc:sldMk cId="1696446060" sldId="274"/>
            <ac:picMk id="4" creationId="{EE48FDF0-4E75-495F-8E5C-FFB500AAA7D5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06:53.269" v="271" actId="20577"/>
        <pc:sldMkLst>
          <pc:docMk/>
          <pc:sldMk cId="3710873343" sldId="275"/>
        </pc:sldMkLst>
        <pc:spChg chg="mod">
          <ac:chgData name="Nguyen Bui Trong Tin" userId="e8b171ad-d98b-49d5-bbe6-f86bd94206fe" providerId="ADAL" clId="{FE154A06-6201-465B-871E-D1F4B682C521}" dt="2021-05-28T11:06:53.269" v="271" actId="20577"/>
          <ac:spMkLst>
            <pc:docMk/>
            <pc:sldMk cId="3710873343" sldId="27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8T11:06:32.015" v="265" actId="14100"/>
          <ac:picMkLst>
            <pc:docMk/>
            <pc:sldMk cId="3710873343" sldId="275"/>
            <ac:picMk id="2" creationId="{2E69D1F6-42D0-496A-B133-500913DB6853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07:17.952" v="278" actId="20577"/>
        <pc:sldMkLst>
          <pc:docMk/>
          <pc:sldMk cId="1596506335" sldId="276"/>
        </pc:sldMkLst>
        <pc:spChg chg="mod">
          <ac:chgData name="Nguyen Bui Trong Tin" userId="e8b171ad-d98b-49d5-bbe6-f86bd94206fe" providerId="ADAL" clId="{FE154A06-6201-465B-871E-D1F4B682C521}" dt="2021-05-28T11:07:17.952" v="278" actId="20577"/>
          <ac:spMkLst>
            <pc:docMk/>
            <pc:sldMk cId="1596506335" sldId="27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06:34.828" v="126" actId="14100"/>
          <ac:picMkLst>
            <pc:docMk/>
            <pc:sldMk cId="1596506335" sldId="276"/>
            <ac:picMk id="2" creationId="{C806E8C0-9A31-4DBA-BA8B-E659291EC059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08:14.416" v="286" actId="1076"/>
        <pc:sldMkLst>
          <pc:docMk/>
          <pc:sldMk cId="3747531659" sldId="277"/>
        </pc:sldMkLst>
        <pc:spChg chg="mod">
          <ac:chgData name="Nguyen Bui Trong Tin" userId="e8b171ad-d98b-49d5-bbe6-f86bd94206fe" providerId="ADAL" clId="{FE154A06-6201-465B-871E-D1F4B682C521}" dt="2021-05-28T11:07:37.614" v="284" actId="20577"/>
          <ac:spMkLst>
            <pc:docMk/>
            <pc:sldMk cId="3747531659" sldId="27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08:48.983" v="132" actId="14100"/>
          <ac:picMkLst>
            <pc:docMk/>
            <pc:sldMk cId="3747531659" sldId="277"/>
            <ac:picMk id="2" creationId="{943BD674-9965-42D9-8235-8DC04C20364D}"/>
          </ac:picMkLst>
        </pc:picChg>
        <pc:picChg chg="add mod">
          <ac:chgData name="Nguyen Bui Trong Tin" userId="e8b171ad-d98b-49d5-bbe6-f86bd94206fe" providerId="ADAL" clId="{FE154A06-6201-465B-871E-D1F4B682C521}" dt="2021-05-28T11:08:14.416" v="286" actId="1076"/>
          <ac:picMkLst>
            <pc:docMk/>
            <pc:sldMk cId="3747531659" sldId="277"/>
            <ac:picMk id="4" creationId="{C2DFD8F2-2906-4886-8F16-555F162E4516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09:22.675" v="307" actId="20577"/>
        <pc:sldMkLst>
          <pc:docMk/>
          <pc:sldMk cId="3151430480" sldId="278"/>
        </pc:sldMkLst>
        <pc:spChg chg="mod">
          <ac:chgData name="Nguyen Bui Trong Tin" userId="e8b171ad-d98b-49d5-bbe6-f86bd94206fe" providerId="ADAL" clId="{FE154A06-6201-465B-871E-D1F4B682C521}" dt="2021-05-28T11:09:22.675" v="307" actId="20577"/>
          <ac:spMkLst>
            <pc:docMk/>
            <pc:sldMk cId="3151430480" sldId="27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0:35.362" v="154" actId="14100"/>
          <ac:picMkLst>
            <pc:docMk/>
            <pc:sldMk cId="3151430480" sldId="278"/>
            <ac:picMk id="2" creationId="{F057EA1A-349C-47FC-9A22-649217764519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13:48.293" v="351" actId="20577"/>
        <pc:sldMkLst>
          <pc:docMk/>
          <pc:sldMk cId="159977838" sldId="279"/>
        </pc:sldMkLst>
        <pc:spChg chg="mod">
          <ac:chgData name="Nguyen Bui Trong Tin" userId="e8b171ad-d98b-49d5-bbe6-f86bd94206fe" providerId="ADAL" clId="{FE154A06-6201-465B-871E-D1F4B682C521}" dt="2021-05-28T11:13:48.293" v="351" actId="20577"/>
          <ac:spMkLst>
            <pc:docMk/>
            <pc:sldMk cId="159977838" sldId="27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0:51.643" v="157" actId="14100"/>
          <ac:picMkLst>
            <pc:docMk/>
            <pc:sldMk cId="159977838" sldId="279"/>
            <ac:picMk id="2" creationId="{0F5F47E3-DF92-4E02-AA5A-74898889E3BE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14:52.648" v="385" actId="20577"/>
        <pc:sldMkLst>
          <pc:docMk/>
          <pc:sldMk cId="1441418876" sldId="280"/>
        </pc:sldMkLst>
        <pc:spChg chg="mod">
          <ac:chgData name="Nguyen Bui Trong Tin" userId="e8b171ad-d98b-49d5-bbe6-f86bd94206fe" providerId="ADAL" clId="{FE154A06-6201-465B-871E-D1F4B682C521}" dt="2021-05-28T11:14:52.648" v="385" actId="20577"/>
          <ac:spMkLst>
            <pc:docMk/>
            <pc:sldMk cId="1441418876" sldId="28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4:23.772" v="172" actId="14100"/>
          <ac:picMkLst>
            <pc:docMk/>
            <pc:sldMk cId="1441418876" sldId="280"/>
            <ac:picMk id="2" creationId="{39855584-F5A9-4E68-9178-003991336B20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15:57.769" v="401" actId="20577"/>
        <pc:sldMkLst>
          <pc:docMk/>
          <pc:sldMk cId="3024082734" sldId="281"/>
        </pc:sldMkLst>
        <pc:spChg chg="mod">
          <ac:chgData name="Nguyen Bui Trong Tin" userId="e8b171ad-d98b-49d5-bbe6-f86bd94206fe" providerId="ADAL" clId="{FE154A06-6201-465B-871E-D1F4B682C521}" dt="2021-05-28T11:15:57.769" v="401" actId="20577"/>
          <ac:spMkLst>
            <pc:docMk/>
            <pc:sldMk cId="3024082734" sldId="28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6:55.382" v="202" actId="1076"/>
          <ac:picMkLst>
            <pc:docMk/>
            <pc:sldMk cId="3024082734" sldId="281"/>
            <ac:picMk id="2" creationId="{1613481D-D003-41D3-A9F5-DFE9A7DE25DE}"/>
          </ac:picMkLst>
        </pc:picChg>
        <pc:picChg chg="add mod">
          <ac:chgData name="Nguyen Bui Trong Tin" userId="e8b171ad-d98b-49d5-bbe6-f86bd94206fe" providerId="ADAL" clId="{FE154A06-6201-465B-871E-D1F4B682C521}" dt="2021-05-27T17:17:05.972" v="203" actId="1076"/>
          <ac:picMkLst>
            <pc:docMk/>
            <pc:sldMk cId="3024082734" sldId="281"/>
            <ac:picMk id="4" creationId="{19E7826C-01F2-405B-B802-340A5EDD744A}"/>
          </ac:picMkLst>
        </pc:picChg>
      </pc:sldChg>
    </pc:docChg>
  </pc:docChgLst>
  <pc:docChgLst>
    <pc:chgData name="Nguyen Van Thanh" userId="397c937a-6631-46d4-ab7f-15d71e973788" providerId="ADAL" clId="{DF936A51-A03C-40B0-AE86-FDE89BEAE670}"/>
    <pc:docChg chg="modSld">
      <pc:chgData name="Nguyen Van Thanh" userId="397c937a-6631-46d4-ab7f-15d71e973788" providerId="ADAL" clId="{DF936A51-A03C-40B0-AE86-FDE89BEAE670}" dt="2021-11-12T12:57:49.036" v="14" actId="20577"/>
      <pc:docMkLst>
        <pc:docMk/>
      </pc:docMkLst>
      <pc:sldChg chg="modSp mod">
        <pc:chgData name="Nguyen Van Thanh" userId="397c937a-6631-46d4-ab7f-15d71e973788" providerId="ADAL" clId="{DF936A51-A03C-40B0-AE86-FDE89BEAE670}" dt="2021-08-13T02:21:12.811" v="0" actId="1076"/>
        <pc:sldMkLst>
          <pc:docMk/>
          <pc:sldMk cId="11032594" sldId="360"/>
        </pc:sldMkLst>
        <pc:spChg chg="mod">
          <ac:chgData name="Nguyen Van Thanh" userId="397c937a-6631-46d4-ab7f-15d71e973788" providerId="ADAL" clId="{DF936A51-A03C-40B0-AE86-FDE89BEAE670}" dt="2021-08-13T02:21:12.811" v="0" actId="1076"/>
          <ac:spMkLst>
            <pc:docMk/>
            <pc:sldMk cId="11032594" sldId="360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DF936A51-A03C-40B0-AE86-FDE89BEAE670}" dt="2021-08-13T03:14:07.320" v="4" actId="20577"/>
        <pc:sldMkLst>
          <pc:docMk/>
          <pc:sldMk cId="3186154010" sldId="374"/>
        </pc:sldMkLst>
        <pc:spChg chg="mod">
          <ac:chgData name="Nguyen Van Thanh" userId="397c937a-6631-46d4-ab7f-15d71e973788" providerId="ADAL" clId="{DF936A51-A03C-40B0-AE86-FDE89BEAE670}" dt="2021-08-13T03:14:07.320" v="4" actId="20577"/>
          <ac:spMkLst>
            <pc:docMk/>
            <pc:sldMk cId="3186154010" sldId="374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DF936A51-A03C-40B0-AE86-FDE89BEAE670}" dt="2021-11-12T12:57:49.036" v="14" actId="20577"/>
        <pc:sldMkLst>
          <pc:docMk/>
          <pc:sldMk cId="1558196538" sldId="376"/>
        </pc:sldMkLst>
        <pc:spChg chg="mod">
          <ac:chgData name="Nguyen Van Thanh" userId="397c937a-6631-46d4-ab7f-15d71e973788" providerId="ADAL" clId="{DF936A51-A03C-40B0-AE86-FDE89BEAE670}" dt="2021-11-12T12:57:49.036" v="14" actId="20577"/>
          <ac:spMkLst>
            <pc:docMk/>
            <pc:sldMk cId="1558196538" sldId="376"/>
            <ac:spMk id="3" creationId="{139D5992-74CA-4E5E-831D-1F8F99FB57FF}"/>
          </ac:spMkLst>
        </pc:spChg>
      </pc:sldChg>
      <pc:sldChg chg="modSp mod">
        <pc:chgData name="Nguyen Van Thanh" userId="397c937a-6631-46d4-ab7f-15d71e973788" providerId="ADAL" clId="{DF936A51-A03C-40B0-AE86-FDE89BEAE670}" dt="2021-08-13T03:18:59.637" v="5" actId="1076"/>
        <pc:sldMkLst>
          <pc:docMk/>
          <pc:sldMk cId="2932544504" sldId="378"/>
        </pc:sldMkLst>
        <pc:picChg chg="mod">
          <ac:chgData name="Nguyen Van Thanh" userId="397c937a-6631-46d4-ab7f-15d71e973788" providerId="ADAL" clId="{DF936A51-A03C-40B0-AE86-FDE89BEAE670}" dt="2021-08-13T03:18:59.637" v="5" actId="1076"/>
          <ac:picMkLst>
            <pc:docMk/>
            <pc:sldMk cId="2932544504" sldId="378"/>
            <ac:picMk id="2" creationId="{6BC67A96-5253-40C5-B95C-0342AF0C6CD8}"/>
          </ac:picMkLst>
        </pc:picChg>
      </pc:sldChg>
      <pc:sldChg chg="modSp mod">
        <pc:chgData name="Nguyen Van Thanh" userId="397c937a-6631-46d4-ab7f-15d71e973788" providerId="ADAL" clId="{DF936A51-A03C-40B0-AE86-FDE89BEAE670}" dt="2021-11-12T12:49:53.114" v="12" actId="20577"/>
        <pc:sldMkLst>
          <pc:docMk/>
          <pc:sldMk cId="2113570404" sldId="433"/>
        </pc:sldMkLst>
        <pc:spChg chg="mod">
          <ac:chgData name="Nguyen Van Thanh" userId="397c937a-6631-46d4-ab7f-15d71e973788" providerId="ADAL" clId="{DF936A51-A03C-40B0-AE86-FDE89BEAE670}" dt="2021-11-12T12:49:53.114" v="12" actId="20577"/>
          <ac:spMkLst>
            <pc:docMk/>
            <pc:sldMk cId="2113570404" sldId="433"/>
            <ac:spMk id="3" creationId="{139D5992-74CA-4E5E-831D-1F8F99FB57FF}"/>
          </ac:spMkLst>
        </pc:spChg>
      </pc:sldChg>
    </pc:docChg>
  </pc:docChgLst>
  <pc:docChgLst>
    <pc:chgData name="Nguyen Bui Trong Tin" userId="e8b171ad-d98b-49d5-bbe6-f86bd94206fe" providerId="ADAL" clId="{05E4F65A-6E59-4FD2-B8E6-1150FED841A2}"/>
    <pc:docChg chg="undo custSel addSld delSld modSld sldOrd">
      <pc:chgData name="Nguyen Bui Trong Tin" userId="e8b171ad-d98b-49d5-bbe6-f86bd94206fe" providerId="ADAL" clId="{05E4F65A-6E59-4FD2-B8E6-1150FED841A2}" dt="2021-10-03T05:14:44.198" v="595" actId="20577"/>
      <pc:docMkLst>
        <pc:docMk/>
      </pc:docMkLst>
      <pc:sldChg chg="modSp mod">
        <pc:chgData name="Nguyen Bui Trong Tin" userId="e8b171ad-d98b-49d5-bbe6-f86bd94206fe" providerId="ADAL" clId="{05E4F65A-6E59-4FD2-B8E6-1150FED841A2}" dt="2021-10-03T04:15:40.819" v="15" actId="20577"/>
        <pc:sldMkLst>
          <pc:docMk/>
          <pc:sldMk cId="4144947056" sldId="275"/>
        </pc:sldMkLst>
        <pc:spChg chg="mod">
          <ac:chgData name="Nguyen Bui Trong Tin" userId="e8b171ad-d98b-49d5-bbe6-f86bd94206fe" providerId="ADAL" clId="{05E4F65A-6E59-4FD2-B8E6-1150FED841A2}" dt="2021-10-03T04:15:40.819" v="15" actId="20577"/>
          <ac:spMkLst>
            <pc:docMk/>
            <pc:sldMk cId="4144947056" sldId="275"/>
            <ac:spMk id="3" creationId="{139D5992-74CA-4E5E-831D-1F8F99FB57FF}"/>
          </ac:spMkLst>
        </pc:spChg>
      </pc:sldChg>
      <pc:sldChg chg="modSp mod">
        <pc:chgData name="Nguyen Bui Trong Tin" userId="e8b171ad-d98b-49d5-bbe6-f86bd94206fe" providerId="ADAL" clId="{05E4F65A-6E59-4FD2-B8E6-1150FED841A2}" dt="2021-10-03T04:17:19.780" v="76" actId="20577"/>
        <pc:sldMkLst>
          <pc:docMk/>
          <pc:sldMk cId="2467578797" sldId="284"/>
        </pc:sldMkLst>
        <pc:spChg chg="mod">
          <ac:chgData name="Nguyen Bui Trong Tin" userId="e8b171ad-d98b-49d5-bbe6-f86bd94206fe" providerId="ADAL" clId="{05E4F65A-6E59-4FD2-B8E6-1150FED841A2}" dt="2021-10-03T04:17:19.780" v="76" actId="20577"/>
          <ac:spMkLst>
            <pc:docMk/>
            <pc:sldMk cId="2467578797" sldId="284"/>
            <ac:spMk id="3" creationId="{139D5992-74CA-4E5E-831D-1F8F99FB57FF}"/>
          </ac:spMkLst>
        </pc:spChg>
      </pc:sldChg>
      <pc:sldChg chg="addSp delSp modSp mod ord modNotesTx">
        <pc:chgData name="Nguyen Bui Trong Tin" userId="e8b171ad-d98b-49d5-bbe6-f86bd94206fe" providerId="ADAL" clId="{05E4F65A-6E59-4FD2-B8E6-1150FED841A2}" dt="2021-10-03T04:35:20.358" v="241" actId="20577"/>
        <pc:sldMkLst>
          <pc:docMk/>
          <pc:sldMk cId="3475947029" sldId="307"/>
        </pc:sldMkLst>
        <pc:spChg chg="mod">
          <ac:chgData name="Nguyen Bui Trong Tin" userId="e8b171ad-d98b-49d5-bbe6-f86bd94206fe" providerId="ADAL" clId="{05E4F65A-6E59-4FD2-B8E6-1150FED841A2}" dt="2021-10-03T04:35:11.781" v="238" actId="14100"/>
          <ac:spMkLst>
            <pc:docMk/>
            <pc:sldMk cId="3475947029" sldId="307"/>
            <ac:spMk id="3" creationId="{139D5992-74CA-4E5E-831D-1F8F99FB57FF}"/>
          </ac:spMkLst>
        </pc:spChg>
        <pc:picChg chg="del">
          <ac:chgData name="Nguyen Bui Trong Tin" userId="e8b171ad-d98b-49d5-bbe6-f86bd94206fe" providerId="ADAL" clId="{05E4F65A-6E59-4FD2-B8E6-1150FED841A2}" dt="2021-10-03T04:15:30.485" v="4" actId="478"/>
          <ac:picMkLst>
            <pc:docMk/>
            <pc:sldMk cId="3475947029" sldId="307"/>
            <ac:picMk id="2" creationId="{B59E3D47-E43A-496E-B171-D425A6A09E84}"/>
          </ac:picMkLst>
        </pc:picChg>
        <pc:picChg chg="del">
          <ac:chgData name="Nguyen Bui Trong Tin" userId="e8b171ad-d98b-49d5-bbe6-f86bd94206fe" providerId="ADAL" clId="{05E4F65A-6E59-4FD2-B8E6-1150FED841A2}" dt="2021-10-03T04:15:30.959" v="5" actId="478"/>
          <ac:picMkLst>
            <pc:docMk/>
            <pc:sldMk cId="3475947029" sldId="307"/>
            <ac:picMk id="5" creationId="{B07AD742-E666-49D4-9CF6-6C8D4AE64097}"/>
          </ac:picMkLst>
        </pc:picChg>
        <pc:picChg chg="add mod">
          <ac:chgData name="Nguyen Bui Trong Tin" userId="e8b171ad-d98b-49d5-bbe6-f86bd94206fe" providerId="ADAL" clId="{05E4F65A-6E59-4FD2-B8E6-1150FED841A2}" dt="2021-10-03T04:35:08.137" v="237" actId="14100"/>
          <ac:picMkLst>
            <pc:docMk/>
            <pc:sldMk cId="3475947029" sldId="307"/>
            <ac:picMk id="6" creationId="{4AF150A9-5D8E-485A-9DFA-0362F2711731}"/>
          </ac:picMkLst>
        </pc:picChg>
      </pc:sldChg>
      <pc:sldChg chg="modSp mod">
        <pc:chgData name="Nguyen Bui Trong Tin" userId="e8b171ad-d98b-49d5-bbe6-f86bd94206fe" providerId="ADAL" clId="{05E4F65A-6E59-4FD2-B8E6-1150FED841A2}" dt="2021-10-03T04:54:04.799" v="462" actId="20577"/>
        <pc:sldMkLst>
          <pc:docMk/>
          <pc:sldMk cId="4040564128" sldId="405"/>
        </pc:sldMkLst>
        <pc:spChg chg="mod">
          <ac:chgData name="Nguyen Bui Trong Tin" userId="e8b171ad-d98b-49d5-bbe6-f86bd94206fe" providerId="ADAL" clId="{05E4F65A-6E59-4FD2-B8E6-1150FED841A2}" dt="2021-10-03T04:54:04.799" v="462" actId="20577"/>
          <ac:spMkLst>
            <pc:docMk/>
            <pc:sldMk cId="4040564128" sldId="405"/>
            <ac:spMk id="3" creationId="{139D5992-74CA-4E5E-831D-1F8F99FB57FF}"/>
          </ac:spMkLst>
        </pc:spChg>
      </pc:sldChg>
      <pc:sldChg chg="modSp mod">
        <pc:chgData name="Nguyen Bui Trong Tin" userId="e8b171ad-d98b-49d5-bbe6-f86bd94206fe" providerId="ADAL" clId="{05E4F65A-6E59-4FD2-B8E6-1150FED841A2}" dt="2021-10-03T04:19:42.081" v="114" actId="20577"/>
        <pc:sldMkLst>
          <pc:docMk/>
          <pc:sldMk cId="3798395982" sldId="439"/>
        </pc:sldMkLst>
        <pc:spChg chg="mod">
          <ac:chgData name="Nguyen Bui Trong Tin" userId="e8b171ad-d98b-49d5-bbe6-f86bd94206fe" providerId="ADAL" clId="{05E4F65A-6E59-4FD2-B8E6-1150FED841A2}" dt="2021-10-03T04:19:42.081" v="114" actId="20577"/>
          <ac:spMkLst>
            <pc:docMk/>
            <pc:sldMk cId="3798395982" sldId="439"/>
            <ac:spMk id="3" creationId="{139D5992-74CA-4E5E-831D-1F8F99FB57FF}"/>
          </ac:spMkLst>
        </pc:spChg>
      </pc:sldChg>
      <pc:sldChg chg="add">
        <pc:chgData name="Nguyen Bui Trong Tin" userId="e8b171ad-d98b-49d5-bbe6-f86bd94206fe" providerId="ADAL" clId="{05E4F65A-6E59-4FD2-B8E6-1150FED841A2}" dt="2021-10-03T04:15:23.911" v="0" actId="2890"/>
        <pc:sldMkLst>
          <pc:docMk/>
          <pc:sldMk cId="1282385877" sldId="457"/>
        </pc:sldMkLst>
      </pc:sldChg>
      <pc:sldChg chg="add">
        <pc:chgData name="Nguyen Bui Trong Tin" userId="e8b171ad-d98b-49d5-bbe6-f86bd94206fe" providerId="ADAL" clId="{05E4F65A-6E59-4FD2-B8E6-1150FED841A2}" dt="2021-10-03T04:15:28.037" v="1" actId="2890"/>
        <pc:sldMkLst>
          <pc:docMk/>
          <pc:sldMk cId="250093824" sldId="458"/>
        </pc:sldMkLst>
      </pc:sldChg>
      <pc:sldChg chg="addSp modSp add mod">
        <pc:chgData name="Nguyen Bui Trong Tin" userId="e8b171ad-d98b-49d5-bbe6-f86bd94206fe" providerId="ADAL" clId="{05E4F65A-6E59-4FD2-B8E6-1150FED841A2}" dt="2021-10-03T04:36:55.399" v="245" actId="14100"/>
        <pc:sldMkLst>
          <pc:docMk/>
          <pc:sldMk cId="1995453322" sldId="459"/>
        </pc:sldMkLst>
        <pc:spChg chg="mod">
          <ac:chgData name="Nguyen Bui Trong Tin" userId="e8b171ad-d98b-49d5-bbe6-f86bd94206fe" providerId="ADAL" clId="{05E4F65A-6E59-4FD2-B8E6-1150FED841A2}" dt="2021-10-03T04:36:55.399" v="245" actId="14100"/>
          <ac:spMkLst>
            <pc:docMk/>
            <pc:sldMk cId="1995453322" sldId="45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5E4F65A-6E59-4FD2-B8E6-1150FED841A2}" dt="2021-10-03T04:36:52.618" v="244" actId="1076"/>
          <ac:picMkLst>
            <pc:docMk/>
            <pc:sldMk cId="1995453322" sldId="459"/>
            <ac:picMk id="4" creationId="{3641E2C1-61A1-45A4-83DB-41B265BEA0DE}"/>
          </ac:picMkLst>
        </pc:picChg>
      </pc:sldChg>
      <pc:sldChg chg="addSp modSp add mod modNotesTx">
        <pc:chgData name="Nguyen Bui Trong Tin" userId="e8b171ad-d98b-49d5-bbe6-f86bd94206fe" providerId="ADAL" clId="{05E4F65A-6E59-4FD2-B8E6-1150FED841A2}" dt="2021-10-03T04:37:44.369" v="249" actId="20577"/>
        <pc:sldMkLst>
          <pc:docMk/>
          <pc:sldMk cId="159574287" sldId="460"/>
        </pc:sldMkLst>
        <pc:picChg chg="add mod">
          <ac:chgData name="Nguyen Bui Trong Tin" userId="e8b171ad-d98b-49d5-bbe6-f86bd94206fe" providerId="ADAL" clId="{05E4F65A-6E59-4FD2-B8E6-1150FED841A2}" dt="2021-10-03T04:37:34.628" v="248" actId="14100"/>
          <ac:picMkLst>
            <pc:docMk/>
            <pc:sldMk cId="159574287" sldId="460"/>
            <ac:picMk id="4" creationId="{B1437933-ABD7-40FE-BDFF-FF3CA7F7103B}"/>
          </ac:picMkLst>
        </pc:picChg>
      </pc:sldChg>
      <pc:sldChg chg="add del">
        <pc:chgData name="Nguyen Bui Trong Tin" userId="e8b171ad-d98b-49d5-bbe6-f86bd94206fe" providerId="ADAL" clId="{05E4F65A-6E59-4FD2-B8E6-1150FED841A2}" dt="2021-10-03T04:37:46.072" v="250" actId="47"/>
        <pc:sldMkLst>
          <pc:docMk/>
          <pc:sldMk cId="3431887427" sldId="461"/>
        </pc:sldMkLst>
      </pc:sldChg>
      <pc:sldChg chg="add del">
        <pc:chgData name="Nguyen Bui Trong Tin" userId="e8b171ad-d98b-49d5-bbe6-f86bd94206fe" providerId="ADAL" clId="{05E4F65A-6E59-4FD2-B8E6-1150FED841A2}" dt="2021-10-03T04:37:46.072" v="250" actId="47"/>
        <pc:sldMkLst>
          <pc:docMk/>
          <pc:sldMk cId="3896334524" sldId="462"/>
        </pc:sldMkLst>
      </pc:sldChg>
      <pc:sldChg chg="modSp add del mod ord">
        <pc:chgData name="Nguyen Bui Trong Tin" userId="e8b171ad-d98b-49d5-bbe6-f86bd94206fe" providerId="ADAL" clId="{05E4F65A-6E59-4FD2-B8E6-1150FED841A2}" dt="2021-10-03T04:39:07.499" v="251" actId="47"/>
        <pc:sldMkLst>
          <pc:docMk/>
          <pc:sldMk cId="1659992785" sldId="463"/>
        </pc:sldMkLst>
        <pc:spChg chg="mod">
          <ac:chgData name="Nguyen Bui Trong Tin" userId="e8b171ad-d98b-49d5-bbe6-f86bd94206fe" providerId="ADAL" clId="{05E4F65A-6E59-4FD2-B8E6-1150FED841A2}" dt="2021-10-03T04:16:22.197" v="69" actId="14100"/>
          <ac:spMkLst>
            <pc:docMk/>
            <pc:sldMk cId="1659992785" sldId="463"/>
            <ac:spMk id="3" creationId="{139D5992-74CA-4E5E-831D-1F8F99FB57FF}"/>
          </ac:spMkLst>
        </pc:spChg>
      </pc:sldChg>
      <pc:sldChg chg="addSp delSp add del setBg delDesignElem">
        <pc:chgData name="Nguyen Bui Trong Tin" userId="e8b171ad-d98b-49d5-bbe6-f86bd94206fe" providerId="ADAL" clId="{05E4F65A-6E59-4FD2-B8E6-1150FED841A2}" dt="2021-10-03T04:16:05.514" v="18"/>
        <pc:sldMkLst>
          <pc:docMk/>
          <pc:sldMk cId="3994789497" sldId="463"/>
        </pc:sldMkLst>
        <pc:spChg chg="add del">
          <ac:chgData name="Nguyen Bui Trong Tin" userId="e8b171ad-d98b-49d5-bbe6-f86bd94206fe" providerId="ADAL" clId="{05E4F65A-6E59-4FD2-B8E6-1150FED841A2}" dt="2021-10-03T04:16:05.514" v="18"/>
          <ac:spMkLst>
            <pc:docMk/>
            <pc:sldMk cId="3994789497" sldId="463"/>
            <ac:spMk id="8" creationId="{DA3C47C2-33A2-44B2-BEAB-FEB679075C24}"/>
          </ac:spMkLst>
        </pc:spChg>
        <pc:spChg chg="add del">
          <ac:chgData name="Nguyen Bui Trong Tin" userId="e8b171ad-d98b-49d5-bbe6-f86bd94206fe" providerId="ADAL" clId="{05E4F65A-6E59-4FD2-B8E6-1150FED841A2}" dt="2021-10-03T04:16:05.514" v="18"/>
          <ac:spMkLst>
            <pc:docMk/>
            <pc:sldMk cId="3994789497" sldId="463"/>
            <ac:spMk id="10" creationId="{AD182BA8-54AD-4D9F-8264-B0FA8BB47D7C}"/>
          </ac:spMkLst>
        </pc:spChg>
        <pc:spChg chg="add del">
          <ac:chgData name="Nguyen Bui Trong Tin" userId="e8b171ad-d98b-49d5-bbe6-f86bd94206fe" providerId="ADAL" clId="{05E4F65A-6E59-4FD2-B8E6-1150FED841A2}" dt="2021-10-03T04:16:05.514" v="18"/>
          <ac:spMkLst>
            <pc:docMk/>
            <pc:sldMk cId="3994789497" sldId="463"/>
            <ac:spMk id="12" creationId="{4ED83379-0499-45E1-AB78-6AA230F96442}"/>
          </ac:spMkLst>
        </pc:spChg>
      </pc:sldChg>
      <pc:sldChg chg="add del">
        <pc:chgData name="Nguyen Bui Trong Tin" userId="e8b171ad-d98b-49d5-bbe6-f86bd94206fe" providerId="ADAL" clId="{05E4F65A-6E59-4FD2-B8E6-1150FED841A2}" dt="2021-10-03T04:16:05.514" v="18"/>
        <pc:sldMkLst>
          <pc:docMk/>
          <pc:sldMk cId="1731520252" sldId="464"/>
        </pc:sldMkLst>
      </pc:sldChg>
      <pc:sldChg chg="add del">
        <pc:chgData name="Nguyen Bui Trong Tin" userId="e8b171ad-d98b-49d5-bbe6-f86bd94206fe" providerId="ADAL" clId="{05E4F65A-6E59-4FD2-B8E6-1150FED841A2}" dt="2021-10-03T04:39:07.499" v="251" actId="47"/>
        <pc:sldMkLst>
          <pc:docMk/>
          <pc:sldMk cId="2498582630" sldId="464"/>
        </pc:sldMkLst>
      </pc:sldChg>
      <pc:sldChg chg="add del">
        <pc:chgData name="Nguyen Bui Trong Tin" userId="e8b171ad-d98b-49d5-bbe6-f86bd94206fe" providerId="ADAL" clId="{05E4F65A-6E59-4FD2-B8E6-1150FED841A2}" dt="2021-10-03T04:39:07.499" v="251" actId="47"/>
        <pc:sldMkLst>
          <pc:docMk/>
          <pc:sldMk cId="377194677" sldId="465"/>
        </pc:sldMkLst>
      </pc:sldChg>
      <pc:sldChg chg="add del">
        <pc:chgData name="Nguyen Bui Trong Tin" userId="e8b171ad-d98b-49d5-bbe6-f86bd94206fe" providerId="ADAL" clId="{05E4F65A-6E59-4FD2-B8E6-1150FED841A2}" dt="2021-10-03T04:16:05.514" v="18"/>
        <pc:sldMkLst>
          <pc:docMk/>
          <pc:sldMk cId="2955660644" sldId="465"/>
        </pc:sldMkLst>
      </pc:sldChg>
      <pc:sldChg chg="add del">
        <pc:chgData name="Nguyen Bui Trong Tin" userId="e8b171ad-d98b-49d5-bbe6-f86bd94206fe" providerId="ADAL" clId="{05E4F65A-6E59-4FD2-B8E6-1150FED841A2}" dt="2021-10-03T04:39:07.499" v="251" actId="47"/>
        <pc:sldMkLst>
          <pc:docMk/>
          <pc:sldMk cId="956096911" sldId="466"/>
        </pc:sldMkLst>
      </pc:sldChg>
      <pc:sldChg chg="add del">
        <pc:chgData name="Nguyen Bui Trong Tin" userId="e8b171ad-d98b-49d5-bbe6-f86bd94206fe" providerId="ADAL" clId="{05E4F65A-6E59-4FD2-B8E6-1150FED841A2}" dt="2021-10-03T04:16:05.514" v="18"/>
        <pc:sldMkLst>
          <pc:docMk/>
          <pc:sldMk cId="2269858467" sldId="466"/>
        </pc:sldMkLst>
      </pc:sldChg>
      <pc:sldChg chg="add del">
        <pc:chgData name="Nguyen Bui Trong Tin" userId="e8b171ad-d98b-49d5-bbe6-f86bd94206fe" providerId="ADAL" clId="{05E4F65A-6E59-4FD2-B8E6-1150FED841A2}" dt="2021-10-03T04:39:07.499" v="251" actId="47"/>
        <pc:sldMkLst>
          <pc:docMk/>
          <pc:sldMk cId="1269584652" sldId="467"/>
        </pc:sldMkLst>
      </pc:sldChg>
      <pc:sldChg chg="add del">
        <pc:chgData name="Nguyen Bui Trong Tin" userId="e8b171ad-d98b-49d5-bbe6-f86bd94206fe" providerId="ADAL" clId="{05E4F65A-6E59-4FD2-B8E6-1150FED841A2}" dt="2021-10-03T04:16:05.514" v="18"/>
        <pc:sldMkLst>
          <pc:docMk/>
          <pc:sldMk cId="3154327704" sldId="467"/>
        </pc:sldMkLst>
      </pc:sldChg>
      <pc:sldChg chg="add del">
        <pc:chgData name="Nguyen Bui Trong Tin" userId="e8b171ad-d98b-49d5-bbe6-f86bd94206fe" providerId="ADAL" clId="{05E4F65A-6E59-4FD2-B8E6-1150FED841A2}" dt="2021-10-03T04:16:05.514" v="18"/>
        <pc:sldMkLst>
          <pc:docMk/>
          <pc:sldMk cId="1464923496" sldId="468"/>
        </pc:sldMkLst>
      </pc:sldChg>
      <pc:sldChg chg="add">
        <pc:chgData name="Nguyen Bui Trong Tin" userId="e8b171ad-d98b-49d5-bbe6-f86bd94206fe" providerId="ADAL" clId="{05E4F65A-6E59-4FD2-B8E6-1150FED841A2}" dt="2021-10-03T04:17:14.102" v="73" actId="2890"/>
        <pc:sldMkLst>
          <pc:docMk/>
          <pc:sldMk cId="1472000008" sldId="468"/>
        </pc:sldMkLst>
      </pc:sldChg>
      <pc:sldChg chg="addSp modSp add mod modNotesTx">
        <pc:chgData name="Nguyen Bui Trong Tin" userId="e8b171ad-d98b-49d5-bbe6-f86bd94206fe" providerId="ADAL" clId="{05E4F65A-6E59-4FD2-B8E6-1150FED841A2}" dt="2021-10-03T04:43:21.766" v="315" actId="20577"/>
        <pc:sldMkLst>
          <pc:docMk/>
          <pc:sldMk cId="1821821999" sldId="469"/>
        </pc:sldMkLst>
        <pc:picChg chg="add mod">
          <ac:chgData name="Nguyen Bui Trong Tin" userId="e8b171ad-d98b-49d5-bbe6-f86bd94206fe" providerId="ADAL" clId="{05E4F65A-6E59-4FD2-B8E6-1150FED841A2}" dt="2021-10-03T04:40:53.595" v="283" actId="14100"/>
          <ac:picMkLst>
            <pc:docMk/>
            <pc:sldMk cId="1821821999" sldId="469"/>
            <ac:picMk id="4" creationId="{A3083EBA-B524-4901-A24E-EF562AF09B04}"/>
          </ac:picMkLst>
        </pc:picChg>
      </pc:sldChg>
      <pc:sldChg chg="addSp modSp add mod modNotesTx">
        <pc:chgData name="Nguyen Bui Trong Tin" userId="e8b171ad-d98b-49d5-bbe6-f86bd94206fe" providerId="ADAL" clId="{05E4F65A-6E59-4FD2-B8E6-1150FED841A2}" dt="2021-10-03T04:43:28.698" v="333" actId="20577"/>
        <pc:sldMkLst>
          <pc:docMk/>
          <pc:sldMk cId="2510134856" sldId="470"/>
        </pc:sldMkLst>
        <pc:picChg chg="add mod">
          <ac:chgData name="Nguyen Bui Trong Tin" userId="e8b171ad-d98b-49d5-bbe6-f86bd94206fe" providerId="ADAL" clId="{05E4F65A-6E59-4FD2-B8E6-1150FED841A2}" dt="2021-10-03T04:42:03.434" v="286" actId="14100"/>
          <ac:picMkLst>
            <pc:docMk/>
            <pc:sldMk cId="2510134856" sldId="470"/>
            <ac:picMk id="4" creationId="{76A6E235-B923-4093-9235-B9ACDF14DB28}"/>
          </ac:picMkLst>
        </pc:picChg>
      </pc:sldChg>
      <pc:sldChg chg="add del">
        <pc:chgData name="Nguyen Bui Trong Tin" userId="e8b171ad-d98b-49d5-bbe6-f86bd94206fe" providerId="ADAL" clId="{05E4F65A-6E59-4FD2-B8E6-1150FED841A2}" dt="2021-10-03T04:43:09.759" v="287" actId="47"/>
        <pc:sldMkLst>
          <pc:docMk/>
          <pc:sldMk cId="4091497310" sldId="471"/>
        </pc:sldMkLst>
      </pc:sldChg>
      <pc:sldChg chg="add del">
        <pc:chgData name="Nguyen Bui Trong Tin" userId="e8b171ad-d98b-49d5-bbe6-f86bd94206fe" providerId="ADAL" clId="{05E4F65A-6E59-4FD2-B8E6-1150FED841A2}" dt="2021-10-03T04:43:09.759" v="287" actId="47"/>
        <pc:sldMkLst>
          <pc:docMk/>
          <pc:sldMk cId="1895817345" sldId="472"/>
        </pc:sldMkLst>
      </pc:sldChg>
      <pc:sldChg chg="modSp add mod ord">
        <pc:chgData name="Nguyen Bui Trong Tin" userId="e8b171ad-d98b-49d5-bbe6-f86bd94206fe" providerId="ADAL" clId="{05E4F65A-6E59-4FD2-B8E6-1150FED841A2}" dt="2021-10-03T04:50:47.305" v="377" actId="20577"/>
        <pc:sldMkLst>
          <pc:docMk/>
          <pc:sldMk cId="832191670" sldId="473"/>
        </pc:sldMkLst>
        <pc:spChg chg="mod">
          <ac:chgData name="Nguyen Bui Trong Tin" userId="e8b171ad-d98b-49d5-bbe6-f86bd94206fe" providerId="ADAL" clId="{05E4F65A-6E59-4FD2-B8E6-1150FED841A2}" dt="2021-10-03T04:50:47.305" v="377" actId="20577"/>
          <ac:spMkLst>
            <pc:docMk/>
            <pc:sldMk cId="832191670" sldId="473"/>
            <ac:spMk id="3" creationId="{139D5992-74CA-4E5E-831D-1F8F99FB57FF}"/>
          </ac:spMkLst>
        </pc:spChg>
      </pc:sldChg>
      <pc:sldChg chg="addSp modSp add mod ord replId">
        <pc:chgData name="Nguyen Bui Trong Tin" userId="e8b171ad-d98b-49d5-bbe6-f86bd94206fe" providerId="ADAL" clId="{05E4F65A-6E59-4FD2-B8E6-1150FED841A2}" dt="2021-10-03T04:49:25.358" v="352" actId="14100"/>
        <pc:sldMkLst>
          <pc:docMk/>
          <pc:sldMk cId="443209845" sldId="474"/>
        </pc:sldMkLst>
        <pc:spChg chg="mod">
          <ac:chgData name="Nguyen Bui Trong Tin" userId="e8b171ad-d98b-49d5-bbe6-f86bd94206fe" providerId="ADAL" clId="{05E4F65A-6E59-4FD2-B8E6-1150FED841A2}" dt="2021-10-03T04:47:48.320" v="349" actId="20577"/>
          <ac:spMkLst>
            <pc:docMk/>
            <pc:sldMk cId="443209845" sldId="47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5E4F65A-6E59-4FD2-B8E6-1150FED841A2}" dt="2021-10-03T04:49:25.358" v="352" actId="14100"/>
          <ac:picMkLst>
            <pc:docMk/>
            <pc:sldMk cId="443209845" sldId="474"/>
            <ac:picMk id="4" creationId="{C976063F-0CEC-44D1-A149-18D699D94032}"/>
          </ac:picMkLst>
        </pc:picChg>
      </pc:sldChg>
      <pc:sldChg chg="addSp modSp add mod ord replId">
        <pc:chgData name="Nguyen Bui Trong Tin" userId="e8b171ad-d98b-49d5-bbe6-f86bd94206fe" providerId="ADAL" clId="{05E4F65A-6E59-4FD2-B8E6-1150FED841A2}" dt="2021-10-03T04:49:48.232" v="359" actId="14100"/>
        <pc:sldMkLst>
          <pc:docMk/>
          <pc:sldMk cId="3915545744" sldId="475"/>
        </pc:sldMkLst>
        <pc:picChg chg="add mod">
          <ac:chgData name="Nguyen Bui Trong Tin" userId="e8b171ad-d98b-49d5-bbe6-f86bd94206fe" providerId="ADAL" clId="{05E4F65A-6E59-4FD2-B8E6-1150FED841A2}" dt="2021-10-03T04:49:36.994" v="356" actId="14100"/>
          <ac:picMkLst>
            <pc:docMk/>
            <pc:sldMk cId="3915545744" sldId="475"/>
            <ac:picMk id="4" creationId="{824EEB35-D902-43CC-BC2D-125895294895}"/>
          </ac:picMkLst>
        </pc:picChg>
        <pc:picChg chg="add mod">
          <ac:chgData name="Nguyen Bui Trong Tin" userId="e8b171ad-d98b-49d5-bbe6-f86bd94206fe" providerId="ADAL" clId="{05E4F65A-6E59-4FD2-B8E6-1150FED841A2}" dt="2021-10-03T04:49:48.232" v="359" actId="14100"/>
          <ac:picMkLst>
            <pc:docMk/>
            <pc:sldMk cId="3915545744" sldId="475"/>
            <ac:picMk id="6" creationId="{6AE9DA0E-ED68-4CEF-8D7C-EA00B805FA5E}"/>
          </ac:picMkLst>
        </pc:picChg>
      </pc:sldChg>
      <pc:sldChg chg="add del ord replId">
        <pc:chgData name="Nguyen Bui Trong Tin" userId="e8b171ad-d98b-49d5-bbe6-f86bd94206fe" providerId="ADAL" clId="{05E4F65A-6E59-4FD2-B8E6-1150FED841A2}" dt="2021-10-03T04:51:41.760" v="400" actId="47"/>
        <pc:sldMkLst>
          <pc:docMk/>
          <pc:sldMk cId="2517042706" sldId="476"/>
        </pc:sldMkLst>
      </pc:sldChg>
      <pc:sldChg chg="add">
        <pc:chgData name="Nguyen Bui Trong Tin" userId="e8b171ad-d98b-49d5-bbe6-f86bd94206fe" providerId="ADAL" clId="{05E4F65A-6E59-4FD2-B8E6-1150FED841A2}" dt="2021-10-03T04:18:29.476" v="85" actId="2890"/>
        <pc:sldMkLst>
          <pc:docMk/>
          <pc:sldMk cId="1512062851" sldId="477"/>
        </pc:sldMkLst>
      </pc:sldChg>
      <pc:sldChg chg="addSp modSp add mod">
        <pc:chgData name="Nguyen Bui Trong Tin" userId="e8b171ad-d98b-49d5-bbe6-f86bd94206fe" providerId="ADAL" clId="{05E4F65A-6E59-4FD2-B8E6-1150FED841A2}" dt="2021-10-03T05:00:18.877" v="489" actId="1076"/>
        <pc:sldMkLst>
          <pc:docMk/>
          <pc:sldMk cId="1284734223" sldId="478"/>
        </pc:sldMkLst>
        <pc:picChg chg="add mod">
          <ac:chgData name="Nguyen Bui Trong Tin" userId="e8b171ad-d98b-49d5-bbe6-f86bd94206fe" providerId="ADAL" clId="{05E4F65A-6E59-4FD2-B8E6-1150FED841A2}" dt="2021-10-03T05:00:18.877" v="489" actId="1076"/>
          <ac:picMkLst>
            <pc:docMk/>
            <pc:sldMk cId="1284734223" sldId="478"/>
            <ac:picMk id="4" creationId="{782FE15E-473C-43BF-B153-F570558FBE05}"/>
          </ac:picMkLst>
        </pc:picChg>
      </pc:sldChg>
      <pc:sldChg chg="addSp modSp add mod">
        <pc:chgData name="Nguyen Bui Trong Tin" userId="e8b171ad-d98b-49d5-bbe6-f86bd94206fe" providerId="ADAL" clId="{05E4F65A-6E59-4FD2-B8E6-1150FED841A2}" dt="2021-10-03T05:01:22.243" v="506" actId="14100"/>
        <pc:sldMkLst>
          <pc:docMk/>
          <pc:sldMk cId="3938135077" sldId="479"/>
        </pc:sldMkLst>
        <pc:spChg chg="mod">
          <ac:chgData name="Nguyen Bui Trong Tin" userId="e8b171ad-d98b-49d5-bbe6-f86bd94206fe" providerId="ADAL" clId="{05E4F65A-6E59-4FD2-B8E6-1150FED841A2}" dt="2021-10-03T05:01:19.310" v="504" actId="14100"/>
          <ac:spMkLst>
            <pc:docMk/>
            <pc:sldMk cId="3938135077" sldId="47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5E4F65A-6E59-4FD2-B8E6-1150FED841A2}" dt="2021-10-03T05:01:22.243" v="506" actId="14100"/>
          <ac:picMkLst>
            <pc:docMk/>
            <pc:sldMk cId="3938135077" sldId="479"/>
            <ac:picMk id="4" creationId="{8EDBC37E-8643-48DA-9151-83601914650B}"/>
          </ac:picMkLst>
        </pc:picChg>
      </pc:sldChg>
      <pc:sldChg chg="addSp modSp add mod">
        <pc:chgData name="Nguyen Bui Trong Tin" userId="e8b171ad-d98b-49d5-bbe6-f86bd94206fe" providerId="ADAL" clId="{05E4F65A-6E59-4FD2-B8E6-1150FED841A2}" dt="2021-10-03T05:01:29.250" v="508" actId="1076"/>
        <pc:sldMkLst>
          <pc:docMk/>
          <pc:sldMk cId="53855393" sldId="480"/>
        </pc:sldMkLst>
        <pc:picChg chg="add mod">
          <ac:chgData name="Nguyen Bui Trong Tin" userId="e8b171ad-d98b-49d5-bbe6-f86bd94206fe" providerId="ADAL" clId="{05E4F65A-6E59-4FD2-B8E6-1150FED841A2}" dt="2021-10-03T05:01:29.250" v="508" actId="1076"/>
          <ac:picMkLst>
            <pc:docMk/>
            <pc:sldMk cId="53855393" sldId="480"/>
            <ac:picMk id="4" creationId="{37B5A1E7-3AB6-4B1E-83E0-17CDD7549FC5}"/>
          </ac:picMkLst>
        </pc:picChg>
      </pc:sldChg>
      <pc:sldChg chg="addSp modSp add mod ord">
        <pc:chgData name="Nguyen Bui Trong Tin" userId="e8b171ad-d98b-49d5-bbe6-f86bd94206fe" providerId="ADAL" clId="{05E4F65A-6E59-4FD2-B8E6-1150FED841A2}" dt="2021-10-03T05:00:15.732" v="487"/>
        <pc:sldMkLst>
          <pc:docMk/>
          <pc:sldMk cId="2939962858" sldId="481"/>
        </pc:sldMkLst>
        <pc:spChg chg="mod">
          <ac:chgData name="Nguyen Bui Trong Tin" userId="e8b171ad-d98b-49d5-bbe6-f86bd94206fe" providerId="ADAL" clId="{05E4F65A-6E59-4FD2-B8E6-1150FED841A2}" dt="2021-10-03T04:59:59.669" v="482" actId="20577"/>
          <ac:spMkLst>
            <pc:docMk/>
            <pc:sldMk cId="2939962858" sldId="48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5E4F65A-6E59-4FD2-B8E6-1150FED841A2}" dt="2021-10-03T05:00:09.195" v="485" actId="14100"/>
          <ac:picMkLst>
            <pc:docMk/>
            <pc:sldMk cId="2939962858" sldId="481"/>
            <ac:picMk id="4" creationId="{246C64F8-CE7D-43D6-8844-11E693AC00CB}"/>
          </ac:picMkLst>
        </pc:picChg>
      </pc:sldChg>
      <pc:sldChg chg="add del">
        <pc:chgData name="Nguyen Bui Trong Tin" userId="e8b171ad-d98b-49d5-bbe6-f86bd94206fe" providerId="ADAL" clId="{05E4F65A-6E59-4FD2-B8E6-1150FED841A2}" dt="2021-10-03T04:21:07.972" v="116"/>
        <pc:sldMkLst>
          <pc:docMk/>
          <pc:sldMk cId="2030482391" sldId="482"/>
        </pc:sldMkLst>
      </pc:sldChg>
      <pc:sldChg chg="addSp modSp add mod">
        <pc:chgData name="Nguyen Bui Trong Tin" userId="e8b171ad-d98b-49d5-bbe6-f86bd94206fe" providerId="ADAL" clId="{05E4F65A-6E59-4FD2-B8E6-1150FED841A2}" dt="2021-10-03T05:02:44.141" v="511" actId="14100"/>
        <pc:sldMkLst>
          <pc:docMk/>
          <pc:sldMk cId="3576725146" sldId="482"/>
        </pc:sldMkLst>
        <pc:picChg chg="add mod">
          <ac:chgData name="Nguyen Bui Trong Tin" userId="e8b171ad-d98b-49d5-bbe6-f86bd94206fe" providerId="ADAL" clId="{05E4F65A-6E59-4FD2-B8E6-1150FED841A2}" dt="2021-10-03T05:02:44.141" v="511" actId="14100"/>
          <ac:picMkLst>
            <pc:docMk/>
            <pc:sldMk cId="3576725146" sldId="482"/>
            <ac:picMk id="4" creationId="{4C6CEEED-CB06-49DD-8620-2BA195FF4676}"/>
          </ac:picMkLst>
        </pc:picChg>
      </pc:sldChg>
      <pc:sldChg chg="addSp modSp add mod">
        <pc:chgData name="Nguyen Bui Trong Tin" userId="e8b171ad-d98b-49d5-bbe6-f86bd94206fe" providerId="ADAL" clId="{05E4F65A-6E59-4FD2-B8E6-1150FED841A2}" dt="2021-10-03T05:03:03.285" v="514" actId="14100"/>
        <pc:sldMkLst>
          <pc:docMk/>
          <pc:sldMk cId="222106218" sldId="483"/>
        </pc:sldMkLst>
        <pc:picChg chg="add mod">
          <ac:chgData name="Nguyen Bui Trong Tin" userId="e8b171ad-d98b-49d5-bbe6-f86bd94206fe" providerId="ADAL" clId="{05E4F65A-6E59-4FD2-B8E6-1150FED841A2}" dt="2021-10-03T05:03:03.285" v="514" actId="14100"/>
          <ac:picMkLst>
            <pc:docMk/>
            <pc:sldMk cId="222106218" sldId="483"/>
            <ac:picMk id="4" creationId="{6D78CAF8-E871-4395-8A7E-AA9E0BD0CEA8}"/>
          </ac:picMkLst>
        </pc:picChg>
      </pc:sldChg>
      <pc:sldChg chg="add del">
        <pc:chgData name="Nguyen Bui Trong Tin" userId="e8b171ad-d98b-49d5-bbe6-f86bd94206fe" providerId="ADAL" clId="{05E4F65A-6E59-4FD2-B8E6-1150FED841A2}" dt="2021-10-03T04:21:07.972" v="116"/>
        <pc:sldMkLst>
          <pc:docMk/>
          <pc:sldMk cId="1736398956" sldId="483"/>
        </pc:sldMkLst>
      </pc:sldChg>
      <pc:sldChg chg="addSp modSp add mod">
        <pc:chgData name="Nguyen Bui Trong Tin" userId="e8b171ad-d98b-49d5-bbe6-f86bd94206fe" providerId="ADAL" clId="{05E4F65A-6E59-4FD2-B8E6-1150FED841A2}" dt="2021-10-03T05:04:27.407" v="521" actId="14100"/>
        <pc:sldMkLst>
          <pc:docMk/>
          <pc:sldMk cId="69847903" sldId="484"/>
        </pc:sldMkLst>
        <pc:spChg chg="mod">
          <ac:chgData name="Nguyen Bui Trong Tin" userId="e8b171ad-d98b-49d5-bbe6-f86bd94206fe" providerId="ADAL" clId="{05E4F65A-6E59-4FD2-B8E6-1150FED841A2}" dt="2021-10-03T05:04:18.525" v="518" actId="14100"/>
          <ac:spMkLst>
            <pc:docMk/>
            <pc:sldMk cId="69847903" sldId="48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5E4F65A-6E59-4FD2-B8E6-1150FED841A2}" dt="2021-10-03T05:04:16.258" v="517" actId="14100"/>
          <ac:picMkLst>
            <pc:docMk/>
            <pc:sldMk cId="69847903" sldId="484"/>
            <ac:picMk id="4" creationId="{48818A8A-C2E7-46D4-8691-3B53C14505C6}"/>
          </ac:picMkLst>
        </pc:picChg>
        <pc:picChg chg="add mod">
          <ac:chgData name="Nguyen Bui Trong Tin" userId="e8b171ad-d98b-49d5-bbe6-f86bd94206fe" providerId="ADAL" clId="{05E4F65A-6E59-4FD2-B8E6-1150FED841A2}" dt="2021-10-03T05:04:27.407" v="521" actId="14100"/>
          <ac:picMkLst>
            <pc:docMk/>
            <pc:sldMk cId="69847903" sldId="484"/>
            <ac:picMk id="6" creationId="{8D542CC5-6E65-42CA-99E6-9AA4C3D1B720}"/>
          </ac:picMkLst>
        </pc:picChg>
      </pc:sldChg>
      <pc:sldChg chg="add del">
        <pc:chgData name="Nguyen Bui Trong Tin" userId="e8b171ad-d98b-49d5-bbe6-f86bd94206fe" providerId="ADAL" clId="{05E4F65A-6E59-4FD2-B8E6-1150FED841A2}" dt="2021-10-03T04:21:07.972" v="116"/>
        <pc:sldMkLst>
          <pc:docMk/>
          <pc:sldMk cId="2622012609" sldId="484"/>
        </pc:sldMkLst>
      </pc:sldChg>
      <pc:sldChg chg="add del">
        <pc:chgData name="Nguyen Bui Trong Tin" userId="e8b171ad-d98b-49d5-bbe6-f86bd94206fe" providerId="ADAL" clId="{05E4F65A-6E59-4FD2-B8E6-1150FED841A2}" dt="2021-10-03T04:21:07.972" v="116"/>
        <pc:sldMkLst>
          <pc:docMk/>
          <pc:sldMk cId="3260917680" sldId="485"/>
        </pc:sldMkLst>
      </pc:sldChg>
      <pc:sldChg chg="add del">
        <pc:chgData name="Nguyen Bui Trong Tin" userId="e8b171ad-d98b-49d5-bbe6-f86bd94206fe" providerId="ADAL" clId="{05E4F65A-6E59-4FD2-B8E6-1150FED841A2}" dt="2021-10-03T05:04:48.977" v="522" actId="47"/>
        <pc:sldMkLst>
          <pc:docMk/>
          <pc:sldMk cId="3907477330" sldId="485"/>
        </pc:sldMkLst>
      </pc:sldChg>
      <pc:sldChg chg="add del">
        <pc:chgData name="Nguyen Bui Trong Tin" userId="e8b171ad-d98b-49d5-bbe6-f86bd94206fe" providerId="ADAL" clId="{05E4F65A-6E59-4FD2-B8E6-1150FED841A2}" dt="2021-10-03T05:14:18.222" v="578" actId="47"/>
        <pc:sldMkLst>
          <pc:docMk/>
          <pc:sldMk cId="816175762" sldId="486"/>
        </pc:sldMkLst>
      </pc:sldChg>
      <pc:sldChg chg="add del">
        <pc:chgData name="Nguyen Bui Trong Tin" userId="e8b171ad-d98b-49d5-bbe6-f86bd94206fe" providerId="ADAL" clId="{05E4F65A-6E59-4FD2-B8E6-1150FED841A2}" dt="2021-10-03T05:14:18.222" v="578" actId="47"/>
        <pc:sldMkLst>
          <pc:docMk/>
          <pc:sldMk cId="710606952" sldId="487"/>
        </pc:sldMkLst>
      </pc:sldChg>
      <pc:sldChg chg="add del">
        <pc:chgData name="Nguyen Bui Trong Tin" userId="e8b171ad-d98b-49d5-bbe6-f86bd94206fe" providerId="ADAL" clId="{05E4F65A-6E59-4FD2-B8E6-1150FED841A2}" dt="2021-10-03T05:14:18.222" v="578" actId="47"/>
        <pc:sldMkLst>
          <pc:docMk/>
          <pc:sldMk cId="2566034071" sldId="488"/>
        </pc:sldMkLst>
      </pc:sldChg>
      <pc:sldChg chg="add del">
        <pc:chgData name="Nguyen Bui Trong Tin" userId="e8b171ad-d98b-49d5-bbe6-f86bd94206fe" providerId="ADAL" clId="{05E4F65A-6E59-4FD2-B8E6-1150FED841A2}" dt="2021-10-03T05:14:18.222" v="578" actId="47"/>
        <pc:sldMkLst>
          <pc:docMk/>
          <pc:sldMk cId="2492094909" sldId="489"/>
        </pc:sldMkLst>
      </pc:sldChg>
      <pc:sldChg chg="add del">
        <pc:chgData name="Nguyen Bui Trong Tin" userId="e8b171ad-d98b-49d5-bbe6-f86bd94206fe" providerId="ADAL" clId="{05E4F65A-6E59-4FD2-B8E6-1150FED841A2}" dt="2021-10-03T05:14:18.222" v="578" actId="47"/>
        <pc:sldMkLst>
          <pc:docMk/>
          <pc:sldMk cId="1085951012" sldId="490"/>
        </pc:sldMkLst>
      </pc:sldChg>
      <pc:sldChg chg="add del">
        <pc:chgData name="Nguyen Bui Trong Tin" userId="e8b171ad-d98b-49d5-bbe6-f86bd94206fe" providerId="ADAL" clId="{05E4F65A-6E59-4FD2-B8E6-1150FED841A2}" dt="2021-10-03T05:14:18.222" v="578" actId="47"/>
        <pc:sldMkLst>
          <pc:docMk/>
          <pc:sldMk cId="1291186432" sldId="491"/>
        </pc:sldMkLst>
      </pc:sldChg>
      <pc:sldChg chg="add del">
        <pc:chgData name="Nguyen Bui Trong Tin" userId="e8b171ad-d98b-49d5-bbe6-f86bd94206fe" providerId="ADAL" clId="{05E4F65A-6E59-4FD2-B8E6-1150FED841A2}" dt="2021-10-03T05:14:18.222" v="578" actId="47"/>
        <pc:sldMkLst>
          <pc:docMk/>
          <pc:sldMk cId="2745452220" sldId="492"/>
        </pc:sldMkLst>
      </pc:sldChg>
      <pc:sldChg chg="add del">
        <pc:chgData name="Nguyen Bui Trong Tin" userId="e8b171ad-d98b-49d5-bbe6-f86bd94206fe" providerId="ADAL" clId="{05E4F65A-6E59-4FD2-B8E6-1150FED841A2}" dt="2021-10-03T05:14:18.222" v="578" actId="47"/>
        <pc:sldMkLst>
          <pc:docMk/>
          <pc:sldMk cId="566823065" sldId="493"/>
        </pc:sldMkLst>
      </pc:sldChg>
      <pc:sldChg chg="add del">
        <pc:chgData name="Nguyen Bui Trong Tin" userId="e8b171ad-d98b-49d5-bbe6-f86bd94206fe" providerId="ADAL" clId="{05E4F65A-6E59-4FD2-B8E6-1150FED841A2}" dt="2021-10-03T05:14:18.222" v="578" actId="47"/>
        <pc:sldMkLst>
          <pc:docMk/>
          <pc:sldMk cId="3013148540" sldId="494"/>
        </pc:sldMkLst>
      </pc:sldChg>
      <pc:sldChg chg="add del">
        <pc:chgData name="Nguyen Bui Trong Tin" userId="e8b171ad-d98b-49d5-bbe6-f86bd94206fe" providerId="ADAL" clId="{05E4F65A-6E59-4FD2-B8E6-1150FED841A2}" dt="2021-10-03T05:14:18.222" v="578" actId="47"/>
        <pc:sldMkLst>
          <pc:docMk/>
          <pc:sldMk cId="2860850779" sldId="495"/>
        </pc:sldMkLst>
      </pc:sldChg>
      <pc:sldChg chg="add del">
        <pc:chgData name="Nguyen Bui Trong Tin" userId="e8b171ad-d98b-49d5-bbe6-f86bd94206fe" providerId="ADAL" clId="{05E4F65A-6E59-4FD2-B8E6-1150FED841A2}" dt="2021-10-03T05:14:18.222" v="578" actId="47"/>
        <pc:sldMkLst>
          <pc:docMk/>
          <pc:sldMk cId="2373905681" sldId="496"/>
        </pc:sldMkLst>
      </pc:sldChg>
      <pc:sldChg chg="add del">
        <pc:chgData name="Nguyen Bui Trong Tin" userId="e8b171ad-d98b-49d5-bbe6-f86bd94206fe" providerId="ADAL" clId="{05E4F65A-6E59-4FD2-B8E6-1150FED841A2}" dt="2021-10-03T05:14:18.222" v="578" actId="47"/>
        <pc:sldMkLst>
          <pc:docMk/>
          <pc:sldMk cId="1872299106" sldId="497"/>
        </pc:sldMkLst>
      </pc:sldChg>
      <pc:sldChg chg="add del">
        <pc:chgData name="Nguyen Bui Trong Tin" userId="e8b171ad-d98b-49d5-bbe6-f86bd94206fe" providerId="ADAL" clId="{05E4F65A-6E59-4FD2-B8E6-1150FED841A2}" dt="2021-10-03T05:14:18.222" v="578" actId="47"/>
        <pc:sldMkLst>
          <pc:docMk/>
          <pc:sldMk cId="1781631331" sldId="498"/>
        </pc:sldMkLst>
      </pc:sldChg>
      <pc:sldChg chg="add del">
        <pc:chgData name="Nguyen Bui Trong Tin" userId="e8b171ad-d98b-49d5-bbe6-f86bd94206fe" providerId="ADAL" clId="{05E4F65A-6E59-4FD2-B8E6-1150FED841A2}" dt="2021-10-03T05:14:18.222" v="578" actId="47"/>
        <pc:sldMkLst>
          <pc:docMk/>
          <pc:sldMk cId="1859376006" sldId="499"/>
        </pc:sldMkLst>
      </pc:sldChg>
      <pc:sldChg chg="add del">
        <pc:chgData name="Nguyen Bui Trong Tin" userId="e8b171ad-d98b-49d5-bbe6-f86bd94206fe" providerId="ADAL" clId="{05E4F65A-6E59-4FD2-B8E6-1150FED841A2}" dt="2021-10-03T05:14:18.222" v="578" actId="47"/>
        <pc:sldMkLst>
          <pc:docMk/>
          <pc:sldMk cId="3714076514" sldId="500"/>
        </pc:sldMkLst>
      </pc:sldChg>
      <pc:sldChg chg="add del">
        <pc:chgData name="Nguyen Bui Trong Tin" userId="e8b171ad-d98b-49d5-bbe6-f86bd94206fe" providerId="ADAL" clId="{05E4F65A-6E59-4FD2-B8E6-1150FED841A2}" dt="2021-10-03T05:14:18.222" v="578" actId="47"/>
        <pc:sldMkLst>
          <pc:docMk/>
          <pc:sldMk cId="3165510930" sldId="501"/>
        </pc:sldMkLst>
      </pc:sldChg>
      <pc:sldChg chg="add del">
        <pc:chgData name="Nguyen Bui Trong Tin" userId="e8b171ad-d98b-49d5-bbe6-f86bd94206fe" providerId="ADAL" clId="{05E4F65A-6E59-4FD2-B8E6-1150FED841A2}" dt="2021-10-03T05:14:18.222" v="578" actId="47"/>
        <pc:sldMkLst>
          <pc:docMk/>
          <pc:sldMk cId="3207667853" sldId="502"/>
        </pc:sldMkLst>
      </pc:sldChg>
      <pc:sldChg chg="add del">
        <pc:chgData name="Nguyen Bui Trong Tin" userId="e8b171ad-d98b-49d5-bbe6-f86bd94206fe" providerId="ADAL" clId="{05E4F65A-6E59-4FD2-B8E6-1150FED841A2}" dt="2021-10-03T05:14:18.222" v="578" actId="47"/>
        <pc:sldMkLst>
          <pc:docMk/>
          <pc:sldMk cId="430930770" sldId="503"/>
        </pc:sldMkLst>
      </pc:sldChg>
      <pc:sldChg chg="add del">
        <pc:chgData name="Nguyen Bui Trong Tin" userId="e8b171ad-d98b-49d5-bbe6-f86bd94206fe" providerId="ADAL" clId="{05E4F65A-6E59-4FD2-B8E6-1150FED841A2}" dt="2021-10-03T05:14:18.222" v="578" actId="47"/>
        <pc:sldMkLst>
          <pc:docMk/>
          <pc:sldMk cId="3418897388" sldId="504"/>
        </pc:sldMkLst>
      </pc:sldChg>
      <pc:sldChg chg="add del">
        <pc:chgData name="Nguyen Bui Trong Tin" userId="e8b171ad-d98b-49d5-bbe6-f86bd94206fe" providerId="ADAL" clId="{05E4F65A-6E59-4FD2-B8E6-1150FED841A2}" dt="2021-10-03T05:14:18.222" v="578" actId="47"/>
        <pc:sldMkLst>
          <pc:docMk/>
          <pc:sldMk cId="3700134026" sldId="505"/>
        </pc:sldMkLst>
      </pc:sldChg>
      <pc:sldChg chg="add del">
        <pc:chgData name="Nguyen Bui Trong Tin" userId="e8b171ad-d98b-49d5-bbe6-f86bd94206fe" providerId="ADAL" clId="{05E4F65A-6E59-4FD2-B8E6-1150FED841A2}" dt="2021-10-03T05:14:18.222" v="578" actId="47"/>
        <pc:sldMkLst>
          <pc:docMk/>
          <pc:sldMk cId="3252307861" sldId="506"/>
        </pc:sldMkLst>
      </pc:sldChg>
      <pc:sldChg chg="add del">
        <pc:chgData name="Nguyen Bui Trong Tin" userId="e8b171ad-d98b-49d5-bbe6-f86bd94206fe" providerId="ADAL" clId="{05E4F65A-6E59-4FD2-B8E6-1150FED841A2}" dt="2021-10-03T05:14:18.222" v="578" actId="47"/>
        <pc:sldMkLst>
          <pc:docMk/>
          <pc:sldMk cId="3951252574" sldId="507"/>
        </pc:sldMkLst>
      </pc:sldChg>
      <pc:sldChg chg="add del">
        <pc:chgData name="Nguyen Bui Trong Tin" userId="e8b171ad-d98b-49d5-bbe6-f86bd94206fe" providerId="ADAL" clId="{05E4F65A-6E59-4FD2-B8E6-1150FED841A2}" dt="2021-10-03T05:14:18.222" v="578" actId="47"/>
        <pc:sldMkLst>
          <pc:docMk/>
          <pc:sldMk cId="1732591705" sldId="508"/>
        </pc:sldMkLst>
      </pc:sldChg>
      <pc:sldChg chg="add del">
        <pc:chgData name="Nguyen Bui Trong Tin" userId="e8b171ad-d98b-49d5-bbe6-f86bd94206fe" providerId="ADAL" clId="{05E4F65A-6E59-4FD2-B8E6-1150FED841A2}" dt="2021-10-03T05:14:18.222" v="578" actId="47"/>
        <pc:sldMkLst>
          <pc:docMk/>
          <pc:sldMk cId="1709376114" sldId="509"/>
        </pc:sldMkLst>
      </pc:sldChg>
      <pc:sldChg chg="modSp add mod ord">
        <pc:chgData name="Nguyen Bui Trong Tin" userId="e8b171ad-d98b-49d5-bbe6-f86bd94206fe" providerId="ADAL" clId="{05E4F65A-6E59-4FD2-B8E6-1150FED841A2}" dt="2021-10-03T04:22:01.250" v="138" actId="20577"/>
        <pc:sldMkLst>
          <pc:docMk/>
          <pc:sldMk cId="2562216161" sldId="510"/>
        </pc:sldMkLst>
        <pc:spChg chg="mod">
          <ac:chgData name="Nguyen Bui Trong Tin" userId="e8b171ad-d98b-49d5-bbe6-f86bd94206fe" providerId="ADAL" clId="{05E4F65A-6E59-4FD2-B8E6-1150FED841A2}" dt="2021-10-03T04:22:01.250" v="138" actId="20577"/>
          <ac:spMkLst>
            <pc:docMk/>
            <pc:sldMk cId="2562216161" sldId="510"/>
            <ac:spMk id="3" creationId="{139D5992-74CA-4E5E-831D-1F8F99FB57FF}"/>
          </ac:spMkLst>
        </pc:spChg>
      </pc:sldChg>
      <pc:sldChg chg="modSp add mod">
        <pc:chgData name="Nguyen Bui Trong Tin" userId="e8b171ad-d98b-49d5-bbe6-f86bd94206fe" providerId="ADAL" clId="{05E4F65A-6E59-4FD2-B8E6-1150FED841A2}" dt="2021-10-03T04:22:11.820" v="141" actId="20577"/>
        <pc:sldMkLst>
          <pc:docMk/>
          <pc:sldMk cId="1293078222" sldId="511"/>
        </pc:sldMkLst>
        <pc:spChg chg="mod">
          <ac:chgData name="Nguyen Bui Trong Tin" userId="e8b171ad-d98b-49d5-bbe6-f86bd94206fe" providerId="ADAL" clId="{05E4F65A-6E59-4FD2-B8E6-1150FED841A2}" dt="2021-10-03T04:22:11.820" v="141" actId="20577"/>
          <ac:spMkLst>
            <pc:docMk/>
            <pc:sldMk cId="1293078222" sldId="511"/>
            <ac:spMk id="3" creationId="{139D5992-74CA-4E5E-831D-1F8F99FB57FF}"/>
          </ac:spMkLst>
        </pc:spChg>
      </pc:sldChg>
      <pc:sldChg chg="modSp add mod replId">
        <pc:chgData name="Nguyen Bui Trong Tin" userId="e8b171ad-d98b-49d5-bbe6-f86bd94206fe" providerId="ADAL" clId="{05E4F65A-6E59-4FD2-B8E6-1150FED841A2}" dt="2021-10-03T05:14:44.198" v="595" actId="20577"/>
        <pc:sldMkLst>
          <pc:docMk/>
          <pc:sldMk cId="293277806" sldId="512"/>
        </pc:sldMkLst>
        <pc:spChg chg="mod">
          <ac:chgData name="Nguyen Bui Trong Tin" userId="e8b171ad-d98b-49d5-bbe6-f86bd94206fe" providerId="ADAL" clId="{05E4F65A-6E59-4FD2-B8E6-1150FED841A2}" dt="2021-10-03T05:14:44.198" v="595" actId="20577"/>
          <ac:spMkLst>
            <pc:docMk/>
            <pc:sldMk cId="293277806" sldId="512"/>
            <ac:spMk id="3" creationId="{139D5992-74CA-4E5E-831D-1F8F99FB57FF}"/>
          </ac:spMkLst>
        </pc:spChg>
      </pc:sldChg>
      <pc:sldChg chg="add del replId">
        <pc:chgData name="Nguyen Bui Trong Tin" userId="e8b171ad-d98b-49d5-bbe6-f86bd94206fe" providerId="ADAL" clId="{05E4F65A-6E59-4FD2-B8E6-1150FED841A2}" dt="2021-10-03T05:14:18.222" v="578" actId="47"/>
        <pc:sldMkLst>
          <pc:docMk/>
          <pc:sldMk cId="1464378499" sldId="513"/>
        </pc:sldMkLst>
      </pc:sldChg>
      <pc:sldChg chg="add del replId">
        <pc:chgData name="Nguyen Bui Trong Tin" userId="e8b171ad-d98b-49d5-bbe6-f86bd94206fe" providerId="ADAL" clId="{05E4F65A-6E59-4FD2-B8E6-1150FED841A2}" dt="2021-10-03T05:14:18.222" v="578" actId="47"/>
        <pc:sldMkLst>
          <pc:docMk/>
          <pc:sldMk cId="2334944922" sldId="514"/>
        </pc:sldMkLst>
      </pc:sldChg>
      <pc:sldChg chg="add del replId">
        <pc:chgData name="Nguyen Bui Trong Tin" userId="e8b171ad-d98b-49d5-bbe6-f86bd94206fe" providerId="ADAL" clId="{05E4F65A-6E59-4FD2-B8E6-1150FED841A2}" dt="2021-10-03T05:14:18.222" v="578" actId="47"/>
        <pc:sldMkLst>
          <pc:docMk/>
          <pc:sldMk cId="2168026217" sldId="515"/>
        </pc:sldMkLst>
      </pc:sldChg>
      <pc:sldChg chg="modSp add del mod">
        <pc:chgData name="Nguyen Bui Trong Tin" userId="e8b171ad-d98b-49d5-bbe6-f86bd94206fe" providerId="ADAL" clId="{05E4F65A-6E59-4FD2-B8E6-1150FED841A2}" dt="2021-10-03T05:10:13.992" v="561" actId="20577"/>
        <pc:sldMkLst>
          <pc:docMk/>
          <pc:sldMk cId="2395902640" sldId="516"/>
        </pc:sldMkLst>
        <pc:spChg chg="mod">
          <ac:chgData name="Nguyen Bui Trong Tin" userId="e8b171ad-d98b-49d5-bbe6-f86bd94206fe" providerId="ADAL" clId="{05E4F65A-6E59-4FD2-B8E6-1150FED841A2}" dt="2021-10-03T05:10:13.992" v="561" actId="20577"/>
          <ac:spMkLst>
            <pc:docMk/>
            <pc:sldMk cId="2395902640" sldId="516"/>
            <ac:spMk id="3" creationId="{139D5992-74CA-4E5E-831D-1F8F99FB57FF}"/>
          </ac:spMkLst>
        </pc:spChg>
      </pc:sldChg>
      <pc:sldChg chg="modSp add mod">
        <pc:chgData name="Nguyen Bui Trong Tin" userId="e8b171ad-d98b-49d5-bbe6-f86bd94206fe" providerId="ADAL" clId="{05E4F65A-6E59-4FD2-B8E6-1150FED841A2}" dt="2021-10-03T04:22:29.349" v="147" actId="20577"/>
        <pc:sldMkLst>
          <pc:docMk/>
          <pc:sldMk cId="3550803145" sldId="517"/>
        </pc:sldMkLst>
        <pc:spChg chg="mod">
          <ac:chgData name="Nguyen Bui Trong Tin" userId="e8b171ad-d98b-49d5-bbe6-f86bd94206fe" providerId="ADAL" clId="{05E4F65A-6E59-4FD2-B8E6-1150FED841A2}" dt="2021-10-03T04:22:29.349" v="147" actId="20577"/>
          <ac:spMkLst>
            <pc:docMk/>
            <pc:sldMk cId="3550803145" sldId="517"/>
            <ac:spMk id="3" creationId="{139D5992-74CA-4E5E-831D-1F8F99FB57FF}"/>
          </ac:spMkLst>
        </pc:spChg>
      </pc:sldChg>
      <pc:sldChg chg="addSp modSp add mod">
        <pc:chgData name="Nguyen Bui Trong Tin" userId="e8b171ad-d98b-49d5-bbe6-f86bd94206fe" providerId="ADAL" clId="{05E4F65A-6E59-4FD2-B8E6-1150FED841A2}" dt="2021-10-03T05:06:39.872" v="527" actId="14100"/>
        <pc:sldMkLst>
          <pc:docMk/>
          <pc:sldMk cId="3120673827" sldId="518"/>
        </pc:sldMkLst>
        <pc:spChg chg="mod">
          <ac:chgData name="Nguyen Bui Trong Tin" userId="e8b171ad-d98b-49d5-bbe6-f86bd94206fe" providerId="ADAL" clId="{05E4F65A-6E59-4FD2-B8E6-1150FED841A2}" dt="2021-10-03T05:06:37.448" v="526" actId="14100"/>
          <ac:spMkLst>
            <pc:docMk/>
            <pc:sldMk cId="3120673827" sldId="51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5E4F65A-6E59-4FD2-B8E6-1150FED841A2}" dt="2021-10-03T05:06:39.872" v="527" actId="14100"/>
          <ac:picMkLst>
            <pc:docMk/>
            <pc:sldMk cId="3120673827" sldId="518"/>
            <ac:picMk id="4" creationId="{3364380E-ED88-460F-A669-C06E331A14F3}"/>
          </ac:picMkLst>
        </pc:picChg>
      </pc:sldChg>
      <pc:sldChg chg="add">
        <pc:chgData name="Nguyen Bui Trong Tin" userId="e8b171ad-d98b-49d5-bbe6-f86bd94206fe" providerId="ADAL" clId="{05E4F65A-6E59-4FD2-B8E6-1150FED841A2}" dt="2021-10-03T04:22:34.600" v="150"/>
        <pc:sldMkLst>
          <pc:docMk/>
          <pc:sldMk cId="916828404" sldId="519"/>
        </pc:sldMkLst>
      </pc:sldChg>
      <pc:sldChg chg="add del">
        <pc:chgData name="Nguyen Bui Trong Tin" userId="e8b171ad-d98b-49d5-bbe6-f86bd94206fe" providerId="ADAL" clId="{05E4F65A-6E59-4FD2-B8E6-1150FED841A2}" dt="2021-10-03T05:06:57.285" v="528" actId="47"/>
        <pc:sldMkLst>
          <pc:docMk/>
          <pc:sldMk cId="205578866" sldId="520"/>
        </pc:sldMkLst>
      </pc:sldChg>
      <pc:sldChg chg="add del">
        <pc:chgData name="Nguyen Bui Trong Tin" userId="e8b171ad-d98b-49d5-bbe6-f86bd94206fe" providerId="ADAL" clId="{05E4F65A-6E59-4FD2-B8E6-1150FED841A2}" dt="2021-10-03T05:06:57.285" v="528" actId="47"/>
        <pc:sldMkLst>
          <pc:docMk/>
          <pc:sldMk cId="4072149876" sldId="521"/>
        </pc:sldMkLst>
      </pc:sldChg>
      <pc:sldChg chg="addSp modSp add mod">
        <pc:chgData name="Nguyen Bui Trong Tin" userId="e8b171ad-d98b-49d5-bbe6-f86bd94206fe" providerId="ADAL" clId="{05E4F65A-6E59-4FD2-B8E6-1150FED841A2}" dt="2021-10-03T05:08:37.506" v="534" actId="1036"/>
        <pc:sldMkLst>
          <pc:docMk/>
          <pc:sldMk cId="1719553653" sldId="522"/>
        </pc:sldMkLst>
        <pc:spChg chg="mod">
          <ac:chgData name="Nguyen Bui Trong Tin" userId="e8b171ad-d98b-49d5-bbe6-f86bd94206fe" providerId="ADAL" clId="{05E4F65A-6E59-4FD2-B8E6-1150FED841A2}" dt="2021-10-03T05:08:37.506" v="534" actId="1036"/>
          <ac:spMkLst>
            <pc:docMk/>
            <pc:sldMk cId="1719553653" sldId="522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5E4F65A-6E59-4FD2-B8E6-1150FED841A2}" dt="2021-10-03T05:08:05.553" v="530" actId="1076"/>
          <ac:picMkLst>
            <pc:docMk/>
            <pc:sldMk cId="1719553653" sldId="522"/>
            <ac:picMk id="4" creationId="{36BC48E3-F6A0-48D5-9702-AD207B010925}"/>
          </ac:picMkLst>
        </pc:picChg>
      </pc:sldChg>
      <pc:sldChg chg="add del">
        <pc:chgData name="Nguyen Bui Trong Tin" userId="e8b171ad-d98b-49d5-bbe6-f86bd94206fe" providerId="ADAL" clId="{05E4F65A-6E59-4FD2-B8E6-1150FED841A2}" dt="2021-10-03T05:09:00.200" v="539" actId="47"/>
        <pc:sldMkLst>
          <pc:docMk/>
          <pc:sldMk cId="2205203819" sldId="523"/>
        </pc:sldMkLst>
      </pc:sldChg>
      <pc:sldChg chg="add del">
        <pc:chgData name="Nguyen Bui Trong Tin" userId="e8b171ad-d98b-49d5-bbe6-f86bd94206fe" providerId="ADAL" clId="{05E4F65A-6E59-4FD2-B8E6-1150FED841A2}" dt="2021-10-03T05:09:00.200" v="539" actId="47"/>
        <pc:sldMkLst>
          <pc:docMk/>
          <pc:sldMk cId="1959161511" sldId="524"/>
        </pc:sldMkLst>
      </pc:sldChg>
      <pc:sldChg chg="add del">
        <pc:chgData name="Nguyen Bui Trong Tin" userId="e8b171ad-d98b-49d5-bbe6-f86bd94206fe" providerId="ADAL" clId="{05E4F65A-6E59-4FD2-B8E6-1150FED841A2}" dt="2021-10-03T05:09:00.200" v="539" actId="47"/>
        <pc:sldMkLst>
          <pc:docMk/>
          <pc:sldMk cId="3420849913" sldId="525"/>
        </pc:sldMkLst>
      </pc:sldChg>
      <pc:sldChg chg="addSp modSp add mod">
        <pc:chgData name="Nguyen Bui Trong Tin" userId="e8b171ad-d98b-49d5-bbe6-f86bd94206fe" providerId="ADAL" clId="{05E4F65A-6E59-4FD2-B8E6-1150FED841A2}" dt="2021-10-03T05:12:35.597" v="572" actId="14100"/>
        <pc:sldMkLst>
          <pc:docMk/>
          <pc:sldMk cId="2527289037" sldId="526"/>
        </pc:sldMkLst>
        <pc:spChg chg="mod">
          <ac:chgData name="Nguyen Bui Trong Tin" userId="e8b171ad-d98b-49d5-bbe6-f86bd94206fe" providerId="ADAL" clId="{05E4F65A-6E59-4FD2-B8E6-1150FED841A2}" dt="2021-10-03T05:12:33.081" v="570" actId="14100"/>
          <ac:spMkLst>
            <pc:docMk/>
            <pc:sldMk cId="2527289037" sldId="52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5E4F65A-6E59-4FD2-B8E6-1150FED841A2}" dt="2021-10-03T05:12:24.020" v="568" actId="14100"/>
          <ac:picMkLst>
            <pc:docMk/>
            <pc:sldMk cId="2527289037" sldId="526"/>
            <ac:picMk id="4" creationId="{4839F2EE-3012-4A39-AE81-239BC54A601A}"/>
          </ac:picMkLst>
        </pc:picChg>
        <pc:picChg chg="add mod">
          <ac:chgData name="Nguyen Bui Trong Tin" userId="e8b171ad-d98b-49d5-bbe6-f86bd94206fe" providerId="ADAL" clId="{05E4F65A-6E59-4FD2-B8E6-1150FED841A2}" dt="2021-10-03T05:12:35.597" v="572" actId="14100"/>
          <ac:picMkLst>
            <pc:docMk/>
            <pc:sldMk cId="2527289037" sldId="526"/>
            <ac:picMk id="6" creationId="{6DF0D497-1953-40D4-8979-DC1AC8CE0033}"/>
          </ac:picMkLst>
        </pc:picChg>
      </pc:sldChg>
      <pc:sldChg chg="addSp modSp add mod">
        <pc:chgData name="Nguyen Bui Trong Tin" userId="e8b171ad-d98b-49d5-bbe6-f86bd94206fe" providerId="ADAL" clId="{05E4F65A-6E59-4FD2-B8E6-1150FED841A2}" dt="2021-10-03T05:13:53.455" v="575" actId="1076"/>
        <pc:sldMkLst>
          <pc:docMk/>
          <pc:sldMk cId="2461981449" sldId="527"/>
        </pc:sldMkLst>
        <pc:spChg chg="mod">
          <ac:chgData name="Nguyen Bui Trong Tin" userId="e8b171ad-d98b-49d5-bbe6-f86bd94206fe" providerId="ADAL" clId="{05E4F65A-6E59-4FD2-B8E6-1150FED841A2}" dt="2021-10-03T05:13:52.086" v="574" actId="14100"/>
          <ac:spMkLst>
            <pc:docMk/>
            <pc:sldMk cId="2461981449" sldId="52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05E4F65A-6E59-4FD2-B8E6-1150FED841A2}" dt="2021-10-03T05:13:53.455" v="575" actId="1076"/>
          <ac:picMkLst>
            <pc:docMk/>
            <pc:sldMk cId="2461981449" sldId="527"/>
            <ac:picMk id="4" creationId="{DF4EEB29-241E-494C-8688-D11419E243E0}"/>
          </ac:picMkLst>
        </pc:picChg>
      </pc:sldChg>
      <pc:sldChg chg="add del">
        <pc:chgData name="Nguyen Bui Trong Tin" userId="e8b171ad-d98b-49d5-bbe6-f86bd94206fe" providerId="ADAL" clId="{05E4F65A-6E59-4FD2-B8E6-1150FED841A2}" dt="2021-10-03T05:14:09.056" v="576" actId="47"/>
        <pc:sldMkLst>
          <pc:docMk/>
          <pc:sldMk cId="1536183653" sldId="528"/>
        </pc:sldMkLst>
      </pc:sldChg>
      <pc:sldChg chg="add del">
        <pc:chgData name="Nguyen Bui Trong Tin" userId="e8b171ad-d98b-49d5-bbe6-f86bd94206fe" providerId="ADAL" clId="{05E4F65A-6E59-4FD2-B8E6-1150FED841A2}" dt="2021-10-03T05:14:09.056" v="576" actId="47"/>
        <pc:sldMkLst>
          <pc:docMk/>
          <pc:sldMk cId="1240589232" sldId="529"/>
        </pc:sldMkLst>
      </pc:sldChg>
      <pc:sldChg chg="addSp delSp add del setBg delDesignElem">
        <pc:chgData name="Nguyen Bui Trong Tin" userId="e8b171ad-d98b-49d5-bbe6-f86bd94206fe" providerId="ADAL" clId="{05E4F65A-6E59-4FD2-B8E6-1150FED841A2}" dt="2021-10-03T04:22:48.914" v="156"/>
        <pc:sldMkLst>
          <pc:docMk/>
          <pc:sldMk cId="404752398" sldId="530"/>
        </pc:sldMkLst>
        <pc:spChg chg="add del">
          <ac:chgData name="Nguyen Bui Trong Tin" userId="e8b171ad-d98b-49d5-bbe6-f86bd94206fe" providerId="ADAL" clId="{05E4F65A-6E59-4FD2-B8E6-1150FED841A2}" dt="2021-10-03T04:22:48.914" v="156"/>
          <ac:spMkLst>
            <pc:docMk/>
            <pc:sldMk cId="404752398" sldId="530"/>
            <ac:spMk id="8" creationId="{DA3C47C2-33A2-44B2-BEAB-FEB679075C24}"/>
          </ac:spMkLst>
        </pc:spChg>
        <pc:spChg chg="add del">
          <ac:chgData name="Nguyen Bui Trong Tin" userId="e8b171ad-d98b-49d5-bbe6-f86bd94206fe" providerId="ADAL" clId="{05E4F65A-6E59-4FD2-B8E6-1150FED841A2}" dt="2021-10-03T04:22:48.914" v="156"/>
          <ac:spMkLst>
            <pc:docMk/>
            <pc:sldMk cId="404752398" sldId="530"/>
            <ac:spMk id="10" creationId="{AD182BA8-54AD-4D9F-8264-B0FA8BB47D7C}"/>
          </ac:spMkLst>
        </pc:spChg>
        <pc:spChg chg="add del">
          <ac:chgData name="Nguyen Bui Trong Tin" userId="e8b171ad-d98b-49d5-bbe6-f86bd94206fe" providerId="ADAL" clId="{05E4F65A-6E59-4FD2-B8E6-1150FED841A2}" dt="2021-10-03T04:22:48.914" v="156"/>
          <ac:spMkLst>
            <pc:docMk/>
            <pc:sldMk cId="404752398" sldId="530"/>
            <ac:spMk id="12" creationId="{4ED83379-0499-45E1-AB78-6AA230F96442}"/>
          </ac:spMkLst>
        </pc:spChg>
      </pc:sldChg>
      <pc:sldChg chg="modSp add mod">
        <pc:chgData name="Nguyen Bui Trong Tin" userId="e8b171ad-d98b-49d5-bbe6-f86bd94206fe" providerId="ADAL" clId="{05E4F65A-6E59-4FD2-B8E6-1150FED841A2}" dt="2021-10-03T04:23:09.939" v="159" actId="20577"/>
        <pc:sldMkLst>
          <pc:docMk/>
          <pc:sldMk cId="3186486783" sldId="530"/>
        </pc:sldMkLst>
        <pc:spChg chg="mod">
          <ac:chgData name="Nguyen Bui Trong Tin" userId="e8b171ad-d98b-49d5-bbe6-f86bd94206fe" providerId="ADAL" clId="{05E4F65A-6E59-4FD2-B8E6-1150FED841A2}" dt="2021-10-03T04:23:09.939" v="159" actId="20577"/>
          <ac:spMkLst>
            <pc:docMk/>
            <pc:sldMk cId="3186486783" sldId="530"/>
            <ac:spMk id="3" creationId="{139D5992-74CA-4E5E-831D-1F8F99FB57FF}"/>
          </ac:spMkLst>
        </pc:spChg>
      </pc:sldChg>
      <pc:sldChg chg="add del">
        <pc:chgData name="Nguyen Bui Trong Tin" userId="e8b171ad-d98b-49d5-bbe6-f86bd94206fe" providerId="ADAL" clId="{05E4F65A-6E59-4FD2-B8E6-1150FED841A2}" dt="2021-10-03T04:22:48.914" v="156"/>
        <pc:sldMkLst>
          <pc:docMk/>
          <pc:sldMk cId="1732046369" sldId="531"/>
        </pc:sldMkLst>
      </pc:sldChg>
      <pc:sldChg chg="addSp modSp add mod replId">
        <pc:chgData name="Nguyen Bui Trong Tin" userId="e8b171ad-d98b-49d5-bbe6-f86bd94206fe" providerId="ADAL" clId="{05E4F65A-6E59-4FD2-B8E6-1150FED841A2}" dt="2021-10-03T05:10:53.212" v="564" actId="14100"/>
        <pc:sldMkLst>
          <pc:docMk/>
          <pc:sldMk cId="3861565875" sldId="531"/>
        </pc:sldMkLst>
        <pc:picChg chg="add mod">
          <ac:chgData name="Nguyen Bui Trong Tin" userId="e8b171ad-d98b-49d5-bbe6-f86bd94206fe" providerId="ADAL" clId="{05E4F65A-6E59-4FD2-B8E6-1150FED841A2}" dt="2021-10-03T05:10:53.212" v="564" actId="14100"/>
          <ac:picMkLst>
            <pc:docMk/>
            <pc:sldMk cId="3861565875" sldId="531"/>
            <ac:picMk id="4" creationId="{E4F7927E-153A-4CE9-8001-EE5F0F748080}"/>
          </ac:picMkLst>
        </pc:picChg>
      </pc:sldChg>
      <pc:sldChg chg="add del">
        <pc:chgData name="Nguyen Bui Trong Tin" userId="e8b171ad-d98b-49d5-bbe6-f86bd94206fe" providerId="ADAL" clId="{05E4F65A-6E59-4FD2-B8E6-1150FED841A2}" dt="2021-10-03T04:22:48.914" v="156"/>
        <pc:sldMkLst>
          <pc:docMk/>
          <pc:sldMk cId="3183710109" sldId="532"/>
        </pc:sldMkLst>
      </pc:sldChg>
      <pc:sldChg chg="add del replId">
        <pc:chgData name="Nguyen Bui Trong Tin" userId="e8b171ad-d98b-49d5-bbe6-f86bd94206fe" providerId="ADAL" clId="{05E4F65A-6E59-4FD2-B8E6-1150FED841A2}" dt="2021-10-03T05:12:05.521" v="565" actId="47"/>
        <pc:sldMkLst>
          <pc:docMk/>
          <pc:sldMk cId="3285561748" sldId="532"/>
        </pc:sldMkLst>
      </pc:sldChg>
      <pc:sldChg chg="add del replId">
        <pc:chgData name="Nguyen Bui Trong Tin" userId="e8b171ad-d98b-49d5-bbe6-f86bd94206fe" providerId="ADAL" clId="{05E4F65A-6E59-4FD2-B8E6-1150FED841A2}" dt="2021-10-03T05:12:05.521" v="565" actId="47"/>
        <pc:sldMkLst>
          <pc:docMk/>
          <pc:sldMk cId="1380651998" sldId="533"/>
        </pc:sldMkLst>
      </pc:sldChg>
      <pc:sldChg chg="add del">
        <pc:chgData name="Nguyen Bui Trong Tin" userId="e8b171ad-d98b-49d5-bbe6-f86bd94206fe" providerId="ADAL" clId="{05E4F65A-6E59-4FD2-B8E6-1150FED841A2}" dt="2021-10-03T04:22:48.914" v="156"/>
        <pc:sldMkLst>
          <pc:docMk/>
          <pc:sldMk cId="2769731213" sldId="533"/>
        </pc:sldMkLst>
      </pc:sldChg>
      <pc:sldChg chg="add del">
        <pc:chgData name="Nguyen Bui Trong Tin" userId="e8b171ad-d98b-49d5-bbe6-f86bd94206fe" providerId="ADAL" clId="{05E4F65A-6E59-4FD2-B8E6-1150FED841A2}" dt="2021-10-03T04:22:48.914" v="156"/>
        <pc:sldMkLst>
          <pc:docMk/>
          <pc:sldMk cId="3575476480" sldId="534"/>
        </pc:sldMkLst>
      </pc:sldChg>
      <pc:sldChg chg="add del replId">
        <pc:chgData name="Nguyen Bui Trong Tin" userId="e8b171ad-d98b-49d5-bbe6-f86bd94206fe" providerId="ADAL" clId="{05E4F65A-6E59-4FD2-B8E6-1150FED841A2}" dt="2021-10-03T05:12:05.521" v="565" actId="47"/>
        <pc:sldMkLst>
          <pc:docMk/>
          <pc:sldMk cId="3594900027" sldId="534"/>
        </pc:sldMkLst>
      </pc:sldChg>
      <pc:sldChg chg="addSp delSp add del setBg delDesignElem">
        <pc:chgData name="Nguyen Bui Trong Tin" userId="e8b171ad-d98b-49d5-bbe6-f86bd94206fe" providerId="ADAL" clId="{05E4F65A-6E59-4FD2-B8E6-1150FED841A2}" dt="2021-10-03T04:22:48.914" v="156"/>
        <pc:sldMkLst>
          <pc:docMk/>
          <pc:sldMk cId="121174873" sldId="535"/>
        </pc:sldMkLst>
        <pc:spChg chg="add del">
          <ac:chgData name="Nguyen Bui Trong Tin" userId="e8b171ad-d98b-49d5-bbe6-f86bd94206fe" providerId="ADAL" clId="{05E4F65A-6E59-4FD2-B8E6-1150FED841A2}" dt="2021-10-03T04:22:48.914" v="156"/>
          <ac:spMkLst>
            <pc:docMk/>
            <pc:sldMk cId="121174873" sldId="535"/>
            <ac:spMk id="8" creationId="{DA3C47C2-33A2-44B2-BEAB-FEB679075C24}"/>
          </ac:spMkLst>
        </pc:spChg>
        <pc:spChg chg="add del">
          <ac:chgData name="Nguyen Bui Trong Tin" userId="e8b171ad-d98b-49d5-bbe6-f86bd94206fe" providerId="ADAL" clId="{05E4F65A-6E59-4FD2-B8E6-1150FED841A2}" dt="2021-10-03T04:22:48.914" v="156"/>
          <ac:spMkLst>
            <pc:docMk/>
            <pc:sldMk cId="121174873" sldId="535"/>
            <ac:spMk id="10" creationId="{AD182BA8-54AD-4D9F-8264-B0FA8BB47D7C}"/>
          </ac:spMkLst>
        </pc:spChg>
        <pc:spChg chg="add del">
          <ac:chgData name="Nguyen Bui Trong Tin" userId="e8b171ad-d98b-49d5-bbe6-f86bd94206fe" providerId="ADAL" clId="{05E4F65A-6E59-4FD2-B8E6-1150FED841A2}" dt="2021-10-03T04:22:48.914" v="156"/>
          <ac:spMkLst>
            <pc:docMk/>
            <pc:sldMk cId="121174873" sldId="535"/>
            <ac:spMk id="12" creationId="{4ED83379-0499-45E1-AB78-6AA230F96442}"/>
          </ac:spMkLst>
        </pc:spChg>
      </pc:sldChg>
      <pc:sldChg chg="modSp add mod replId">
        <pc:chgData name="Nguyen Bui Trong Tin" userId="e8b171ad-d98b-49d5-bbe6-f86bd94206fe" providerId="ADAL" clId="{05E4F65A-6E59-4FD2-B8E6-1150FED841A2}" dt="2021-10-03T04:23:32.251" v="162" actId="20577"/>
        <pc:sldMkLst>
          <pc:docMk/>
          <pc:sldMk cId="614084786" sldId="535"/>
        </pc:sldMkLst>
        <pc:spChg chg="mod">
          <ac:chgData name="Nguyen Bui Trong Tin" userId="e8b171ad-d98b-49d5-bbe6-f86bd94206fe" providerId="ADAL" clId="{05E4F65A-6E59-4FD2-B8E6-1150FED841A2}" dt="2021-10-03T04:23:32.251" v="162" actId="20577"/>
          <ac:spMkLst>
            <pc:docMk/>
            <pc:sldMk cId="614084786" sldId="535"/>
            <ac:spMk id="3" creationId="{139D5992-74CA-4E5E-831D-1F8F99FB57FF}"/>
          </ac:spMkLst>
        </pc:spChg>
      </pc:sldChg>
      <pc:sldChg chg="add del">
        <pc:chgData name="Nguyen Bui Trong Tin" userId="e8b171ad-d98b-49d5-bbe6-f86bd94206fe" providerId="ADAL" clId="{05E4F65A-6E59-4FD2-B8E6-1150FED841A2}" dt="2021-10-03T04:22:48.914" v="156"/>
        <pc:sldMkLst>
          <pc:docMk/>
          <pc:sldMk cId="2655314965" sldId="536"/>
        </pc:sldMkLst>
      </pc:sldChg>
      <pc:sldChg chg="add del">
        <pc:chgData name="Nguyen Bui Trong Tin" userId="e8b171ad-d98b-49d5-bbe6-f86bd94206fe" providerId="ADAL" clId="{05E4F65A-6E59-4FD2-B8E6-1150FED841A2}" dt="2021-10-03T05:10:07.452" v="540" actId="47"/>
        <pc:sldMkLst>
          <pc:docMk/>
          <pc:sldMk cId="3818689284" sldId="536"/>
        </pc:sldMkLst>
      </pc:sldChg>
      <pc:sldChg chg="add del">
        <pc:chgData name="Nguyen Bui Trong Tin" userId="e8b171ad-d98b-49d5-bbe6-f86bd94206fe" providerId="ADAL" clId="{05E4F65A-6E59-4FD2-B8E6-1150FED841A2}" dt="2021-10-03T04:22:48.914" v="156"/>
        <pc:sldMkLst>
          <pc:docMk/>
          <pc:sldMk cId="1825644897" sldId="537"/>
        </pc:sldMkLst>
      </pc:sldChg>
      <pc:sldChg chg="add del">
        <pc:chgData name="Nguyen Bui Trong Tin" userId="e8b171ad-d98b-49d5-bbe6-f86bd94206fe" providerId="ADAL" clId="{05E4F65A-6E59-4FD2-B8E6-1150FED841A2}" dt="2021-10-03T05:10:07.452" v="540" actId="47"/>
        <pc:sldMkLst>
          <pc:docMk/>
          <pc:sldMk cId="3673832167" sldId="537"/>
        </pc:sldMkLst>
      </pc:sldChg>
      <pc:sldChg chg="add del">
        <pc:chgData name="Nguyen Bui Trong Tin" userId="e8b171ad-d98b-49d5-bbe6-f86bd94206fe" providerId="ADAL" clId="{05E4F65A-6E59-4FD2-B8E6-1150FED841A2}" dt="2021-10-03T05:10:07.452" v="540" actId="47"/>
        <pc:sldMkLst>
          <pc:docMk/>
          <pc:sldMk cId="1846289517" sldId="538"/>
        </pc:sldMkLst>
      </pc:sldChg>
      <pc:sldChg chg="add del">
        <pc:chgData name="Nguyen Bui Trong Tin" userId="e8b171ad-d98b-49d5-bbe6-f86bd94206fe" providerId="ADAL" clId="{05E4F65A-6E59-4FD2-B8E6-1150FED841A2}" dt="2021-10-03T04:22:48.914" v="156"/>
        <pc:sldMkLst>
          <pc:docMk/>
          <pc:sldMk cId="2631076629" sldId="538"/>
        </pc:sldMkLst>
      </pc:sldChg>
      <pc:sldChg chg="add del">
        <pc:chgData name="Nguyen Bui Trong Tin" userId="e8b171ad-d98b-49d5-bbe6-f86bd94206fe" providerId="ADAL" clId="{05E4F65A-6E59-4FD2-B8E6-1150FED841A2}" dt="2021-10-03T05:10:07.452" v="540" actId="47"/>
        <pc:sldMkLst>
          <pc:docMk/>
          <pc:sldMk cId="2991137014" sldId="539"/>
        </pc:sldMkLst>
      </pc:sldChg>
      <pc:sldChg chg="add del">
        <pc:chgData name="Nguyen Bui Trong Tin" userId="e8b171ad-d98b-49d5-bbe6-f86bd94206fe" providerId="ADAL" clId="{05E4F65A-6E59-4FD2-B8E6-1150FED841A2}" dt="2021-10-03T04:22:48.914" v="156"/>
        <pc:sldMkLst>
          <pc:docMk/>
          <pc:sldMk cId="4037552647" sldId="539"/>
        </pc:sldMkLst>
      </pc:sldChg>
      <pc:sldChg chg="modSp add mod ord">
        <pc:chgData name="Nguyen Bui Trong Tin" userId="e8b171ad-d98b-49d5-bbe6-f86bd94206fe" providerId="ADAL" clId="{05E4F65A-6E59-4FD2-B8E6-1150FED841A2}" dt="2021-10-03T04:24:18.379" v="229" actId="20577"/>
        <pc:sldMkLst>
          <pc:docMk/>
          <pc:sldMk cId="2902435136" sldId="540"/>
        </pc:sldMkLst>
        <pc:spChg chg="mod">
          <ac:chgData name="Nguyen Bui Trong Tin" userId="e8b171ad-d98b-49d5-bbe6-f86bd94206fe" providerId="ADAL" clId="{05E4F65A-6E59-4FD2-B8E6-1150FED841A2}" dt="2021-10-03T04:24:18.379" v="229" actId="20577"/>
          <ac:spMkLst>
            <pc:docMk/>
            <pc:sldMk cId="2902435136" sldId="540"/>
            <ac:spMk id="3" creationId="{139D5992-74CA-4E5E-831D-1F8F99FB57FF}"/>
          </ac:spMkLst>
        </pc:spChg>
      </pc:sldChg>
      <pc:sldChg chg="add del">
        <pc:chgData name="Nguyen Bui Trong Tin" userId="e8b171ad-d98b-49d5-bbe6-f86bd94206fe" providerId="ADAL" clId="{05E4F65A-6E59-4FD2-B8E6-1150FED841A2}" dt="2021-10-03T04:22:48.914" v="156"/>
        <pc:sldMkLst>
          <pc:docMk/>
          <pc:sldMk cId="3489320510" sldId="540"/>
        </pc:sldMkLst>
      </pc:sldChg>
      <pc:sldChg chg="modSp add mod ord">
        <pc:chgData name="Nguyen Bui Trong Tin" userId="e8b171ad-d98b-49d5-bbe6-f86bd94206fe" providerId="ADAL" clId="{05E4F65A-6E59-4FD2-B8E6-1150FED841A2}" dt="2021-10-03T04:39:23.822" v="280" actId="20577"/>
        <pc:sldMkLst>
          <pc:docMk/>
          <pc:sldMk cId="2870485161" sldId="541"/>
        </pc:sldMkLst>
        <pc:spChg chg="mod">
          <ac:chgData name="Nguyen Bui Trong Tin" userId="e8b171ad-d98b-49d5-bbe6-f86bd94206fe" providerId="ADAL" clId="{05E4F65A-6E59-4FD2-B8E6-1150FED841A2}" dt="2021-10-03T04:39:23.822" v="280" actId="20577"/>
          <ac:spMkLst>
            <pc:docMk/>
            <pc:sldMk cId="2870485161" sldId="541"/>
            <ac:spMk id="3" creationId="{139D5992-74CA-4E5E-831D-1F8F99FB57FF}"/>
          </ac:spMkLst>
        </pc:spChg>
      </pc:sldChg>
      <pc:sldChg chg="modSp add mod ord">
        <pc:chgData name="Nguyen Bui Trong Tin" userId="e8b171ad-d98b-49d5-bbe6-f86bd94206fe" providerId="ADAL" clId="{05E4F65A-6E59-4FD2-B8E6-1150FED841A2}" dt="2021-10-03T04:51:49.449" v="429" actId="20577"/>
        <pc:sldMkLst>
          <pc:docMk/>
          <pc:sldMk cId="1042135498" sldId="542"/>
        </pc:sldMkLst>
        <pc:spChg chg="mod">
          <ac:chgData name="Nguyen Bui Trong Tin" userId="e8b171ad-d98b-49d5-bbe6-f86bd94206fe" providerId="ADAL" clId="{05E4F65A-6E59-4FD2-B8E6-1150FED841A2}" dt="2021-10-03T04:51:49.449" v="429" actId="20577"/>
          <ac:spMkLst>
            <pc:docMk/>
            <pc:sldMk cId="1042135498" sldId="542"/>
            <ac:spMk id="3" creationId="{139D5992-74CA-4E5E-831D-1F8F99FB57FF}"/>
          </ac:spMkLst>
        </pc:spChg>
      </pc:sldChg>
      <pc:sldChg chg="add del">
        <pc:chgData name="Nguyen Bui Trong Tin" userId="e8b171ad-d98b-49d5-bbe6-f86bd94206fe" providerId="ADAL" clId="{05E4F65A-6E59-4FD2-B8E6-1150FED841A2}" dt="2021-10-03T04:51:41.760" v="400" actId="47"/>
        <pc:sldMkLst>
          <pc:docMk/>
          <pc:sldMk cId="2155749702" sldId="543"/>
        </pc:sldMkLst>
      </pc:sldChg>
      <pc:sldChg chg="add">
        <pc:chgData name="Nguyen Bui Trong Tin" userId="e8b171ad-d98b-49d5-bbe6-f86bd94206fe" providerId="ADAL" clId="{05E4F65A-6E59-4FD2-B8E6-1150FED841A2}" dt="2021-10-03T04:52:31.197" v="430" actId="2890"/>
        <pc:sldMkLst>
          <pc:docMk/>
          <pc:sldMk cId="2268451212" sldId="543"/>
        </pc:sldMkLst>
      </pc:sldChg>
      <pc:sldChg chg="addSp delSp modSp add mod">
        <pc:chgData name="Nguyen Bui Trong Tin" userId="e8b171ad-d98b-49d5-bbe6-f86bd94206fe" providerId="ADAL" clId="{05E4F65A-6E59-4FD2-B8E6-1150FED841A2}" dt="2021-10-03T04:55:04.253" v="469" actId="1036"/>
        <pc:sldMkLst>
          <pc:docMk/>
          <pc:sldMk cId="724080974" sldId="544"/>
        </pc:sldMkLst>
        <pc:spChg chg="mod">
          <ac:chgData name="Nguyen Bui Trong Tin" userId="e8b171ad-d98b-49d5-bbe6-f86bd94206fe" providerId="ADAL" clId="{05E4F65A-6E59-4FD2-B8E6-1150FED841A2}" dt="2021-10-03T04:54:22.756" v="464" actId="14100"/>
          <ac:spMkLst>
            <pc:docMk/>
            <pc:sldMk cId="724080974" sldId="544"/>
            <ac:spMk id="3" creationId="{139D5992-74CA-4E5E-831D-1F8F99FB57FF}"/>
          </ac:spMkLst>
        </pc:spChg>
        <pc:spChg chg="del">
          <ac:chgData name="Nguyen Bui Trong Tin" userId="e8b171ad-d98b-49d5-bbe6-f86bd94206fe" providerId="ADAL" clId="{05E4F65A-6E59-4FD2-B8E6-1150FED841A2}" dt="2021-10-03T04:53:52.961" v="433" actId="478"/>
          <ac:spMkLst>
            <pc:docMk/>
            <pc:sldMk cId="724080974" sldId="544"/>
            <ac:spMk id="5" creationId="{A75CD1CA-1219-41C4-8AB0-A8D0EDB51BAE}"/>
          </ac:spMkLst>
        </pc:spChg>
        <pc:picChg chg="add mod">
          <ac:chgData name="Nguyen Bui Trong Tin" userId="e8b171ad-d98b-49d5-bbe6-f86bd94206fe" providerId="ADAL" clId="{05E4F65A-6E59-4FD2-B8E6-1150FED841A2}" dt="2021-10-03T04:55:04.253" v="469" actId="1036"/>
          <ac:picMkLst>
            <pc:docMk/>
            <pc:sldMk cId="724080974" sldId="544"/>
            <ac:picMk id="4" creationId="{DF26BFE3-D511-4BF4-94AA-3165FC675F52}"/>
          </ac:picMkLst>
        </pc:picChg>
      </pc:sldChg>
      <pc:sldChg chg="add del">
        <pc:chgData name="Nguyen Bui Trong Tin" userId="e8b171ad-d98b-49d5-bbe6-f86bd94206fe" providerId="ADAL" clId="{05E4F65A-6E59-4FD2-B8E6-1150FED841A2}" dt="2021-10-03T04:51:41.760" v="400" actId="47"/>
        <pc:sldMkLst>
          <pc:docMk/>
          <pc:sldMk cId="4193540759" sldId="544"/>
        </pc:sldMkLst>
      </pc:sldChg>
      <pc:sldChg chg="add">
        <pc:chgData name="Nguyen Bui Trong Tin" userId="e8b171ad-d98b-49d5-bbe6-f86bd94206fe" providerId="ADAL" clId="{05E4F65A-6E59-4FD2-B8E6-1150FED841A2}" dt="2021-10-03T05:14:20.222" v="579"/>
        <pc:sldMkLst>
          <pc:docMk/>
          <pc:sldMk cId="389305948" sldId="545"/>
        </pc:sldMkLst>
      </pc:sldChg>
      <pc:sldChg chg="add del">
        <pc:chgData name="Nguyen Bui Trong Tin" userId="e8b171ad-d98b-49d5-bbe6-f86bd94206fe" providerId="ADAL" clId="{05E4F65A-6E59-4FD2-B8E6-1150FED841A2}" dt="2021-10-03T04:51:41.760" v="400" actId="47"/>
        <pc:sldMkLst>
          <pc:docMk/>
          <pc:sldMk cId="1475255875" sldId="545"/>
        </pc:sldMkLst>
      </pc:sldChg>
      <pc:sldChg chg="add del">
        <pc:chgData name="Nguyen Bui Trong Tin" userId="e8b171ad-d98b-49d5-bbe6-f86bd94206fe" providerId="ADAL" clId="{05E4F65A-6E59-4FD2-B8E6-1150FED841A2}" dt="2021-10-03T04:59:22.457" v="470" actId="47"/>
        <pc:sldMkLst>
          <pc:docMk/>
          <pc:sldMk cId="2600209668" sldId="545"/>
        </pc:sldMkLst>
      </pc:sldChg>
      <pc:sldChg chg="add del">
        <pc:chgData name="Nguyen Bui Trong Tin" userId="e8b171ad-d98b-49d5-bbe6-f86bd94206fe" providerId="ADAL" clId="{05E4F65A-6E59-4FD2-B8E6-1150FED841A2}" dt="2021-10-03T04:51:41.760" v="400" actId="47"/>
        <pc:sldMkLst>
          <pc:docMk/>
          <pc:sldMk cId="76862289" sldId="546"/>
        </pc:sldMkLst>
      </pc:sldChg>
      <pc:sldChg chg="add del">
        <pc:chgData name="Nguyen Bui Trong Tin" userId="e8b171ad-d98b-49d5-bbe6-f86bd94206fe" providerId="ADAL" clId="{05E4F65A-6E59-4FD2-B8E6-1150FED841A2}" dt="2021-10-03T04:59:22.457" v="470" actId="47"/>
        <pc:sldMkLst>
          <pc:docMk/>
          <pc:sldMk cId="1674999583" sldId="546"/>
        </pc:sldMkLst>
      </pc:sldChg>
      <pc:sldChg chg="add">
        <pc:chgData name="Nguyen Bui Trong Tin" userId="e8b171ad-d98b-49d5-bbe6-f86bd94206fe" providerId="ADAL" clId="{05E4F65A-6E59-4FD2-B8E6-1150FED841A2}" dt="2021-10-03T05:14:20.231" v="580"/>
        <pc:sldMkLst>
          <pc:docMk/>
          <pc:sldMk cId="2660262346" sldId="546"/>
        </pc:sldMkLst>
      </pc:sldChg>
      <pc:sldChg chg="add del">
        <pc:chgData name="Nguyen Bui Trong Tin" userId="e8b171ad-d98b-49d5-bbe6-f86bd94206fe" providerId="ADAL" clId="{05E4F65A-6E59-4FD2-B8E6-1150FED841A2}" dt="2021-10-03T04:59:22.457" v="470" actId="47"/>
        <pc:sldMkLst>
          <pc:docMk/>
          <pc:sldMk cId="317486431" sldId="547"/>
        </pc:sldMkLst>
      </pc:sldChg>
      <pc:sldChg chg="add">
        <pc:chgData name="Nguyen Bui Trong Tin" userId="e8b171ad-d98b-49d5-bbe6-f86bd94206fe" providerId="ADAL" clId="{05E4F65A-6E59-4FD2-B8E6-1150FED841A2}" dt="2021-10-03T05:14:20.371" v="581"/>
        <pc:sldMkLst>
          <pc:docMk/>
          <pc:sldMk cId="3642130676" sldId="547"/>
        </pc:sldMkLst>
      </pc:sldChg>
      <pc:sldChg chg="add">
        <pc:chgData name="Nguyen Bui Trong Tin" userId="e8b171ad-d98b-49d5-bbe6-f86bd94206fe" providerId="ADAL" clId="{05E4F65A-6E59-4FD2-B8E6-1150FED841A2}" dt="2021-10-03T05:14:20.600" v="582"/>
        <pc:sldMkLst>
          <pc:docMk/>
          <pc:sldMk cId="1199527085" sldId="548"/>
        </pc:sldMkLst>
      </pc:sldChg>
      <pc:sldChg chg="add del">
        <pc:chgData name="Nguyen Bui Trong Tin" userId="e8b171ad-d98b-49d5-bbe6-f86bd94206fe" providerId="ADAL" clId="{05E4F65A-6E59-4FD2-B8E6-1150FED841A2}" dt="2021-10-03T04:59:22.457" v="470" actId="47"/>
        <pc:sldMkLst>
          <pc:docMk/>
          <pc:sldMk cId="1898587895" sldId="548"/>
        </pc:sldMkLst>
      </pc:sldChg>
      <pc:sldChg chg="add">
        <pc:chgData name="Nguyen Bui Trong Tin" userId="e8b171ad-d98b-49d5-bbe6-f86bd94206fe" providerId="ADAL" clId="{05E4F65A-6E59-4FD2-B8E6-1150FED841A2}" dt="2021-10-03T05:14:21.473" v="583"/>
        <pc:sldMkLst>
          <pc:docMk/>
          <pc:sldMk cId="1590328769" sldId="549"/>
        </pc:sldMkLst>
      </pc:sldChg>
      <pc:sldChg chg="add">
        <pc:chgData name="Nguyen Bui Trong Tin" userId="e8b171ad-d98b-49d5-bbe6-f86bd94206fe" providerId="ADAL" clId="{05E4F65A-6E59-4FD2-B8E6-1150FED841A2}" dt="2021-10-03T05:14:23.978" v="584"/>
        <pc:sldMkLst>
          <pc:docMk/>
          <pc:sldMk cId="1952135430" sldId="550"/>
        </pc:sldMkLst>
      </pc:sldChg>
      <pc:sldChg chg="add">
        <pc:chgData name="Nguyen Bui Trong Tin" userId="e8b171ad-d98b-49d5-bbe6-f86bd94206fe" providerId="ADAL" clId="{05E4F65A-6E59-4FD2-B8E6-1150FED841A2}" dt="2021-10-03T05:14:23.978" v="584"/>
        <pc:sldMkLst>
          <pc:docMk/>
          <pc:sldMk cId="2756851085" sldId="551"/>
        </pc:sldMkLst>
      </pc:sldChg>
      <pc:sldChg chg="add">
        <pc:chgData name="Nguyen Bui Trong Tin" userId="e8b171ad-d98b-49d5-bbe6-f86bd94206fe" providerId="ADAL" clId="{05E4F65A-6E59-4FD2-B8E6-1150FED841A2}" dt="2021-10-03T05:14:23.978" v="584"/>
        <pc:sldMkLst>
          <pc:docMk/>
          <pc:sldMk cId="1858943302" sldId="552"/>
        </pc:sldMkLst>
      </pc:sldChg>
      <pc:sldChg chg="add">
        <pc:chgData name="Nguyen Bui Trong Tin" userId="e8b171ad-d98b-49d5-bbe6-f86bd94206fe" providerId="ADAL" clId="{05E4F65A-6E59-4FD2-B8E6-1150FED841A2}" dt="2021-10-03T05:14:23.978" v="584"/>
        <pc:sldMkLst>
          <pc:docMk/>
          <pc:sldMk cId="925368764" sldId="553"/>
        </pc:sldMkLst>
      </pc:sldChg>
      <pc:sldChg chg="add">
        <pc:chgData name="Nguyen Bui Trong Tin" userId="e8b171ad-d98b-49d5-bbe6-f86bd94206fe" providerId="ADAL" clId="{05E4F65A-6E59-4FD2-B8E6-1150FED841A2}" dt="2021-10-03T05:14:23.978" v="584"/>
        <pc:sldMkLst>
          <pc:docMk/>
          <pc:sldMk cId="3955443216" sldId="554"/>
        </pc:sldMkLst>
      </pc:sldChg>
      <pc:sldChg chg="add">
        <pc:chgData name="Nguyen Bui Trong Tin" userId="e8b171ad-d98b-49d5-bbe6-f86bd94206fe" providerId="ADAL" clId="{05E4F65A-6E59-4FD2-B8E6-1150FED841A2}" dt="2021-10-03T05:14:23.978" v="584"/>
        <pc:sldMkLst>
          <pc:docMk/>
          <pc:sldMk cId="4159996411" sldId="555"/>
        </pc:sldMkLst>
      </pc:sldChg>
    </pc:docChg>
  </pc:docChgLst>
  <pc:docChgLst>
    <pc:chgData name="Nguyen Bui Trong Tin" userId="e8b171ad-d98b-49d5-bbe6-f86bd94206fe" providerId="ADAL" clId="{392F5DA0-1D08-4B49-B930-28284E7AED2B}"/>
    <pc:docChg chg="undo custSel addSld delSld modSld">
      <pc:chgData name="Nguyen Bui Trong Tin" userId="e8b171ad-d98b-49d5-bbe6-f86bd94206fe" providerId="ADAL" clId="{392F5DA0-1D08-4B49-B930-28284E7AED2B}" dt="2021-06-09T01:41:43.900" v="48"/>
      <pc:docMkLst>
        <pc:docMk/>
      </pc:docMkLst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495374394" sldId="256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876239378" sldId="257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385030760" sldId="258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502579555" sldId="259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4237374391" sldId="260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542749168" sldId="261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693561707" sldId="262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919847834" sldId="263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416175474" sldId="264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186130772" sldId="266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726459742" sldId="267"/>
        </pc:sldMkLst>
      </pc:sldChg>
      <pc:sldChg chg="addSp delSp modSp mod">
        <pc:chgData name="Nguyen Bui Trong Tin" userId="e8b171ad-d98b-49d5-bbe6-f86bd94206fe" providerId="ADAL" clId="{392F5DA0-1D08-4B49-B930-28284E7AED2B}" dt="2021-06-09T01:41:40.620" v="42" actId="14100"/>
        <pc:sldMkLst>
          <pc:docMk/>
          <pc:sldMk cId="1653101604" sldId="268"/>
        </pc:sldMkLst>
        <pc:spChg chg="mod">
          <ac:chgData name="Nguyen Bui Trong Tin" userId="e8b171ad-d98b-49d5-bbe6-f86bd94206fe" providerId="ADAL" clId="{392F5DA0-1D08-4B49-B930-28284E7AED2B}" dt="2021-06-09T01:41:40.620" v="42" actId="14100"/>
          <ac:spMkLst>
            <pc:docMk/>
            <pc:sldMk cId="1653101604" sldId="268"/>
            <ac:spMk id="3" creationId="{139D5992-74CA-4E5E-831D-1F8F99FB57FF}"/>
          </ac:spMkLst>
        </pc:spChg>
        <pc:spChg chg="add del mod">
          <ac:chgData name="Nguyen Bui Trong Tin" userId="e8b171ad-d98b-49d5-bbe6-f86bd94206fe" providerId="ADAL" clId="{392F5DA0-1D08-4B49-B930-28284E7AED2B}" dt="2021-06-09T01:41:35.213" v="40" actId="478"/>
          <ac:spMkLst>
            <pc:docMk/>
            <pc:sldMk cId="1653101604" sldId="268"/>
            <ac:spMk id="7" creationId="{5A9B2B46-4A62-4402-BBE6-A70EC1F1FEE3}"/>
          </ac:spMkLst>
        </pc:spChg>
        <pc:graphicFrameChg chg="add del mod">
          <ac:chgData name="Nguyen Bui Trong Tin" userId="e8b171ad-d98b-49d5-bbe6-f86bd94206fe" providerId="ADAL" clId="{392F5DA0-1D08-4B49-B930-28284E7AED2B}" dt="2021-06-09T01:40:54.477" v="13"/>
          <ac:graphicFrameMkLst>
            <pc:docMk/>
            <pc:sldMk cId="1653101604" sldId="268"/>
            <ac:graphicFrameMk id="2" creationId="{F6F979AC-7BAC-498B-97F3-6CAD856F867C}"/>
          </ac:graphicFrameMkLst>
        </pc:graphicFrameChg>
        <pc:graphicFrameChg chg="add del mod">
          <ac:chgData name="Nguyen Bui Trong Tin" userId="e8b171ad-d98b-49d5-bbe6-f86bd94206fe" providerId="ADAL" clId="{392F5DA0-1D08-4B49-B930-28284E7AED2B}" dt="2021-06-09T01:40:54.477" v="13"/>
          <ac:graphicFrameMkLst>
            <pc:docMk/>
            <pc:sldMk cId="1653101604" sldId="268"/>
            <ac:graphicFrameMk id="4" creationId="{9EA99EA5-6D88-4A6C-8D4F-49F25EA28620}"/>
          </ac:graphicFrameMkLst>
        </pc:graphicFrameChg>
        <pc:graphicFrameChg chg="add del mod">
          <ac:chgData name="Nguyen Bui Trong Tin" userId="e8b171ad-d98b-49d5-bbe6-f86bd94206fe" providerId="ADAL" clId="{392F5DA0-1D08-4B49-B930-28284E7AED2B}" dt="2021-06-09T01:40:54.102" v="11"/>
          <ac:graphicFrameMkLst>
            <pc:docMk/>
            <pc:sldMk cId="1653101604" sldId="268"/>
            <ac:graphicFrameMk id="5" creationId="{A4FED744-39D5-4ED8-9A89-763C3872B5D7}"/>
          </ac:graphicFrameMkLst>
        </pc:graphicFrameChg>
        <pc:graphicFrameChg chg="add del mod">
          <ac:chgData name="Nguyen Bui Trong Tin" userId="e8b171ad-d98b-49d5-bbe6-f86bd94206fe" providerId="ADAL" clId="{392F5DA0-1D08-4B49-B930-28284E7AED2B}" dt="2021-06-09T01:40:54.102" v="11"/>
          <ac:graphicFrameMkLst>
            <pc:docMk/>
            <pc:sldMk cId="1653101604" sldId="268"/>
            <ac:graphicFrameMk id="6" creationId="{33FF8B51-8CAE-41B4-884C-7515EBF31C58}"/>
          </ac:graphicFrameMkLst>
        </pc:graphicFrameChg>
      </pc:sldChg>
      <pc:sldChg chg="add del">
        <pc:chgData name="Nguyen Bui Trong Tin" userId="e8b171ad-d98b-49d5-bbe6-f86bd94206fe" providerId="ADAL" clId="{392F5DA0-1D08-4B49-B930-28284E7AED2B}" dt="2021-06-09T01:41:06.497" v="18" actId="47"/>
        <pc:sldMkLst>
          <pc:docMk/>
          <pc:sldMk cId="1079628944" sldId="269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165844236" sldId="269"/>
        </pc:sldMkLst>
      </pc:sldChg>
      <pc:sldChg chg="add">
        <pc:chgData name="Nguyen Bui Trong Tin" userId="e8b171ad-d98b-49d5-bbe6-f86bd94206fe" providerId="ADAL" clId="{392F5DA0-1D08-4B49-B930-28284E7AED2B}" dt="2021-06-09T01:41:42.976" v="43"/>
        <pc:sldMkLst>
          <pc:docMk/>
          <pc:sldMk cId="3413179052" sldId="269"/>
        </pc:sldMkLst>
      </pc:sldChg>
      <pc:sldChg chg="add">
        <pc:chgData name="Nguyen Bui Trong Tin" userId="e8b171ad-d98b-49d5-bbe6-f86bd94206fe" providerId="ADAL" clId="{392F5DA0-1D08-4B49-B930-28284E7AED2B}" dt="2021-06-09T01:41:43.188" v="44"/>
        <pc:sldMkLst>
          <pc:docMk/>
          <pc:sldMk cId="832271470" sldId="270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181151413" sldId="270"/>
        </pc:sldMkLst>
      </pc:sldChg>
      <pc:sldChg chg="add">
        <pc:chgData name="Nguyen Bui Trong Tin" userId="e8b171ad-d98b-49d5-bbe6-f86bd94206fe" providerId="ADAL" clId="{392F5DA0-1D08-4B49-B930-28284E7AED2B}" dt="2021-06-09T01:41:43.371" v="45"/>
        <pc:sldMkLst>
          <pc:docMk/>
          <pc:sldMk cId="2404404053" sldId="271"/>
        </pc:sldMkLst>
      </pc:sldChg>
      <pc:sldChg chg="add">
        <pc:chgData name="Nguyen Bui Trong Tin" userId="e8b171ad-d98b-49d5-bbe6-f86bd94206fe" providerId="ADAL" clId="{392F5DA0-1D08-4B49-B930-28284E7AED2B}" dt="2021-06-09T01:41:43.549" v="46"/>
        <pc:sldMkLst>
          <pc:docMk/>
          <pc:sldMk cId="2588188774" sldId="272"/>
        </pc:sldMkLst>
      </pc:sldChg>
      <pc:sldChg chg="add">
        <pc:chgData name="Nguyen Bui Trong Tin" userId="e8b171ad-d98b-49d5-bbe6-f86bd94206fe" providerId="ADAL" clId="{392F5DA0-1D08-4B49-B930-28284E7AED2B}" dt="2021-06-09T01:41:43.731" v="47"/>
        <pc:sldMkLst>
          <pc:docMk/>
          <pc:sldMk cId="3096967264" sldId="273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696446060" sldId="274"/>
        </pc:sldMkLst>
      </pc:sldChg>
      <pc:sldChg chg="add">
        <pc:chgData name="Nguyen Bui Trong Tin" userId="e8b171ad-d98b-49d5-bbe6-f86bd94206fe" providerId="ADAL" clId="{392F5DA0-1D08-4B49-B930-28284E7AED2B}" dt="2021-06-09T01:41:43.900" v="48"/>
        <pc:sldMkLst>
          <pc:docMk/>
          <pc:sldMk cId="2006947952" sldId="274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710873343" sldId="275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596506335" sldId="276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747531659" sldId="277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151430480" sldId="278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59977838" sldId="279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441418876" sldId="280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024082734" sldId="281"/>
        </pc:sldMkLst>
      </pc:sldChg>
    </pc:docChg>
  </pc:docChgLst>
  <pc:docChgLst>
    <pc:chgData name="Nguyen Van Thanh" userId="397c937a-6631-46d4-ab7f-15d71e973788" providerId="ADAL" clId="{FF0EAB7E-C542-9E47-8C05-0C89704187F0}"/>
    <pc:docChg chg="modSld">
      <pc:chgData name="Nguyen Van Thanh" userId="397c937a-6631-46d4-ab7f-15d71e973788" providerId="ADAL" clId="{FF0EAB7E-C542-9E47-8C05-0C89704187F0}" dt="2021-11-11T16:36:16.604" v="11" actId="20577"/>
      <pc:docMkLst>
        <pc:docMk/>
      </pc:docMkLst>
      <pc:sldChg chg="modSp">
        <pc:chgData name="Nguyen Van Thanh" userId="397c937a-6631-46d4-ab7f-15d71e973788" providerId="ADAL" clId="{FF0EAB7E-C542-9E47-8C05-0C89704187F0}" dt="2021-11-11T16:26:19.765" v="3" actId="1076"/>
        <pc:sldMkLst>
          <pc:docMk/>
          <pc:sldMk cId="3796718697" sldId="345"/>
        </pc:sldMkLst>
        <pc:picChg chg="mod">
          <ac:chgData name="Nguyen Van Thanh" userId="397c937a-6631-46d4-ab7f-15d71e973788" providerId="ADAL" clId="{FF0EAB7E-C542-9E47-8C05-0C89704187F0}" dt="2021-11-11T16:26:19.765" v="3" actId="1076"/>
          <ac:picMkLst>
            <pc:docMk/>
            <pc:sldMk cId="3796718697" sldId="345"/>
            <ac:picMk id="2" creationId="{A1D858C5-9E12-4914-BA2C-0600BDCED8C6}"/>
          </ac:picMkLst>
        </pc:picChg>
      </pc:sldChg>
      <pc:sldChg chg="modSp">
        <pc:chgData name="Nguyen Van Thanh" userId="397c937a-6631-46d4-ab7f-15d71e973788" providerId="ADAL" clId="{FF0EAB7E-C542-9E47-8C05-0C89704187F0}" dt="2021-11-11T16:36:16.604" v="11" actId="20577"/>
        <pc:sldMkLst>
          <pc:docMk/>
          <pc:sldMk cId="328338379" sldId="369"/>
        </pc:sldMkLst>
        <pc:spChg chg="mod">
          <ac:chgData name="Nguyen Van Thanh" userId="397c937a-6631-46d4-ab7f-15d71e973788" providerId="ADAL" clId="{FF0EAB7E-C542-9E47-8C05-0C89704187F0}" dt="2021-11-11T16:36:16.604" v="11" actId="20577"/>
          <ac:spMkLst>
            <pc:docMk/>
            <pc:sldMk cId="328338379" sldId="369"/>
            <ac:spMk id="3" creationId="{139D5992-74CA-4E5E-831D-1F8F99FB57FF}"/>
          </ac:spMkLst>
        </pc:spChg>
      </pc:sldChg>
      <pc:sldChg chg="modSp">
        <pc:chgData name="Nguyen Van Thanh" userId="397c937a-6631-46d4-ab7f-15d71e973788" providerId="ADAL" clId="{FF0EAB7E-C542-9E47-8C05-0C89704187F0}" dt="2021-11-11T16:10:02.983" v="2" actId="1076"/>
        <pc:sldMkLst>
          <pc:docMk/>
          <pc:sldMk cId="1995453322" sldId="459"/>
        </pc:sldMkLst>
        <pc:spChg chg="mod">
          <ac:chgData name="Nguyen Van Thanh" userId="397c937a-6631-46d4-ab7f-15d71e973788" providerId="ADAL" clId="{FF0EAB7E-C542-9E47-8C05-0C89704187F0}" dt="2021-11-11T16:09:56.127" v="0" actId="1076"/>
          <ac:spMkLst>
            <pc:docMk/>
            <pc:sldMk cId="1995453322" sldId="459"/>
            <ac:spMk id="3" creationId="{139D5992-74CA-4E5E-831D-1F8F99FB57FF}"/>
          </ac:spMkLst>
        </pc:spChg>
        <pc:picChg chg="mod">
          <ac:chgData name="Nguyen Van Thanh" userId="397c937a-6631-46d4-ab7f-15d71e973788" providerId="ADAL" clId="{FF0EAB7E-C542-9E47-8C05-0C89704187F0}" dt="2021-11-11T16:10:02.983" v="2" actId="1076"/>
          <ac:picMkLst>
            <pc:docMk/>
            <pc:sldMk cId="1995453322" sldId="459"/>
            <ac:picMk id="4" creationId="{3641E2C1-61A1-45A4-83DB-41B265BEA0DE}"/>
          </ac:picMkLst>
        </pc:picChg>
      </pc:sldChg>
      <pc:sldChg chg="modSp">
        <pc:chgData name="Nguyen Van Thanh" userId="397c937a-6631-46d4-ab7f-15d71e973788" providerId="ADAL" clId="{FF0EAB7E-C542-9E47-8C05-0C89704187F0}" dt="2021-11-11T16:32:46.992" v="4" actId="14100"/>
        <pc:sldMkLst>
          <pc:docMk/>
          <pc:sldMk cId="443209845" sldId="474"/>
        </pc:sldMkLst>
        <pc:picChg chg="mod">
          <ac:chgData name="Nguyen Van Thanh" userId="397c937a-6631-46d4-ab7f-15d71e973788" providerId="ADAL" clId="{FF0EAB7E-C542-9E47-8C05-0C89704187F0}" dt="2021-11-11T16:32:46.992" v="4" actId="14100"/>
          <ac:picMkLst>
            <pc:docMk/>
            <pc:sldMk cId="443209845" sldId="474"/>
            <ac:picMk id="4" creationId="{C976063F-0CEC-44D1-A149-18D699D94032}"/>
          </ac:picMkLst>
        </pc:picChg>
      </pc:sldChg>
    </pc:docChg>
  </pc:docChgLst>
  <pc:docChgLst>
    <pc:chgData name="Nguyen Bui Trong Tin" userId="e8b171ad-d98b-49d5-bbe6-f86bd94206fe" providerId="ADAL" clId="{46563009-33FA-4E8D-9D97-0160C2E2B76C}"/>
    <pc:docChg chg="custSel addSld delSld modSld">
      <pc:chgData name="Nguyen Bui Trong Tin" userId="e8b171ad-d98b-49d5-bbe6-f86bd94206fe" providerId="ADAL" clId="{46563009-33FA-4E8D-9D97-0160C2E2B76C}" dt="2021-05-26T15:07:30.420" v="798" actId="20577"/>
      <pc:docMkLst>
        <pc:docMk/>
      </pc:docMkLst>
      <pc:sldChg chg="addSp modSp mod modNotesTx">
        <pc:chgData name="Nguyen Bui Trong Tin" userId="e8b171ad-d98b-49d5-bbe6-f86bd94206fe" providerId="ADAL" clId="{46563009-33FA-4E8D-9D97-0160C2E2B76C}" dt="2021-05-26T12:51:49.858" v="583" actId="20577"/>
        <pc:sldMkLst>
          <pc:docMk/>
          <pc:sldMk cId="1495374394" sldId="256"/>
        </pc:sldMkLst>
        <pc:spChg chg="mod">
          <ac:chgData name="Nguyen Bui Trong Tin" userId="e8b171ad-d98b-49d5-bbe6-f86bd94206fe" providerId="ADAL" clId="{46563009-33FA-4E8D-9D97-0160C2E2B76C}" dt="2021-05-26T12:02:17.045" v="269" actId="20577"/>
          <ac:spMkLst>
            <pc:docMk/>
            <pc:sldMk cId="1495374394" sldId="25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1:50:58.534" v="13" actId="1076"/>
          <ac:picMkLst>
            <pc:docMk/>
            <pc:sldMk cId="1495374394" sldId="256"/>
            <ac:picMk id="2" creationId="{366C30ED-5F70-4BA4-8AA4-BC859B7575B9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2:51:53.427" v="584"/>
        <pc:sldMkLst>
          <pc:docMk/>
          <pc:sldMk cId="2876239378" sldId="257"/>
        </pc:sldMkLst>
        <pc:spChg chg="mod">
          <ac:chgData name="Nguyen Bui Trong Tin" userId="e8b171ad-d98b-49d5-bbe6-f86bd94206fe" providerId="ADAL" clId="{46563009-33FA-4E8D-9D97-0160C2E2B76C}" dt="2021-05-26T12:05:19.670" v="485" actId="20577"/>
          <ac:spMkLst>
            <pc:docMk/>
            <pc:sldMk cId="2876239378" sldId="25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2:00:00.172" v="260" actId="14100"/>
          <ac:picMkLst>
            <pc:docMk/>
            <pc:sldMk cId="2876239378" sldId="257"/>
            <ac:picMk id="2" creationId="{2356675F-63C4-464F-B9EE-0C442F779A7F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2:51:55.427" v="585"/>
        <pc:sldMkLst>
          <pc:docMk/>
          <pc:sldMk cId="1385030760" sldId="258"/>
        </pc:sldMkLst>
        <pc:spChg chg="mod">
          <ac:chgData name="Nguyen Bui Trong Tin" userId="e8b171ad-d98b-49d5-bbe6-f86bd94206fe" providerId="ADAL" clId="{46563009-33FA-4E8D-9D97-0160C2E2B76C}" dt="2021-05-26T12:17:21.228" v="574" actId="20577"/>
          <ac:spMkLst>
            <pc:docMk/>
            <pc:sldMk cId="1385030760" sldId="25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2:12:57.407" v="488" actId="14100"/>
          <ac:picMkLst>
            <pc:docMk/>
            <pc:sldMk cId="1385030760" sldId="258"/>
            <ac:picMk id="2" creationId="{BB1FB63D-C05A-416C-85C5-DD5F99B3EB36}"/>
          </ac:picMkLst>
        </pc:picChg>
        <pc:picChg chg="add mod">
          <ac:chgData name="Nguyen Bui Trong Tin" userId="e8b171ad-d98b-49d5-bbe6-f86bd94206fe" providerId="ADAL" clId="{46563009-33FA-4E8D-9D97-0160C2E2B76C}" dt="2021-05-26T12:17:23.560" v="575" actId="1076"/>
          <ac:picMkLst>
            <pc:docMk/>
            <pc:sldMk cId="1385030760" sldId="258"/>
            <ac:picMk id="4" creationId="{59CA8DFD-46AF-4A38-A2D1-95153D83E662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5:07:30.420" v="798" actId="20577"/>
        <pc:sldMkLst>
          <pc:docMk/>
          <pc:sldMk cId="1502579555" sldId="259"/>
        </pc:sldMkLst>
        <pc:spChg chg="mod">
          <ac:chgData name="Nguyen Bui Trong Tin" userId="e8b171ad-d98b-49d5-bbe6-f86bd94206fe" providerId="ADAL" clId="{46563009-33FA-4E8D-9D97-0160C2E2B76C}" dt="2021-05-26T14:03:33.253" v="604" actId="20577"/>
          <ac:spMkLst>
            <pc:docMk/>
            <pc:sldMk cId="1502579555" sldId="259"/>
            <ac:spMk id="3" creationId="{139D5992-74CA-4E5E-831D-1F8F99FB57FF}"/>
          </ac:spMkLst>
        </pc:spChg>
        <pc:spChg chg="add mod">
          <ac:chgData name="Nguyen Bui Trong Tin" userId="e8b171ad-d98b-49d5-bbe6-f86bd94206fe" providerId="ADAL" clId="{46563009-33FA-4E8D-9D97-0160C2E2B76C}" dt="2021-05-26T15:07:30.420" v="798" actId="20577"/>
          <ac:spMkLst>
            <pc:docMk/>
            <pc:sldMk cId="1502579555" sldId="259"/>
            <ac:spMk id="5" creationId="{963A54CD-B069-4850-9549-00A65A51E2FC}"/>
          </ac:spMkLst>
        </pc:spChg>
        <pc:picChg chg="add mod">
          <ac:chgData name="Nguyen Bui Trong Tin" userId="e8b171ad-d98b-49d5-bbe6-f86bd94206fe" providerId="ADAL" clId="{46563009-33FA-4E8D-9D97-0160C2E2B76C}" dt="2021-05-26T14:02:57.215" v="587" actId="1076"/>
          <ac:picMkLst>
            <pc:docMk/>
            <pc:sldMk cId="1502579555" sldId="259"/>
            <ac:picMk id="2" creationId="{E5808CEE-88D6-4DFE-9405-842C556A2D51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5:05:47.870" v="691" actId="20577"/>
        <pc:sldMkLst>
          <pc:docMk/>
          <pc:sldMk cId="4237374391" sldId="260"/>
        </pc:sldMkLst>
        <pc:spChg chg="mod">
          <ac:chgData name="Nguyen Bui Trong Tin" userId="e8b171ad-d98b-49d5-bbe6-f86bd94206fe" providerId="ADAL" clId="{46563009-33FA-4E8D-9D97-0160C2E2B76C}" dt="2021-05-26T14:37:22.756" v="609" actId="20577"/>
          <ac:spMkLst>
            <pc:docMk/>
            <pc:sldMk cId="4237374391" sldId="26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4:37:21.059" v="608" actId="1076"/>
          <ac:picMkLst>
            <pc:docMk/>
            <pc:sldMk cId="4237374391" sldId="260"/>
            <ac:picMk id="2" creationId="{806C16C8-C5A5-4ABA-AD67-CB1C94FB610E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5:06:04.031" v="702" actId="20577"/>
        <pc:sldMkLst>
          <pc:docMk/>
          <pc:sldMk cId="2542749168" sldId="261"/>
        </pc:sldMkLst>
        <pc:spChg chg="mod">
          <ac:chgData name="Nguyen Bui Trong Tin" userId="e8b171ad-d98b-49d5-bbe6-f86bd94206fe" providerId="ADAL" clId="{46563009-33FA-4E8D-9D97-0160C2E2B76C}" dt="2021-05-26T14:38:36.727" v="615" actId="113"/>
          <ac:spMkLst>
            <pc:docMk/>
            <pc:sldMk cId="2542749168" sldId="26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4:38:27.199" v="611" actId="1076"/>
          <ac:picMkLst>
            <pc:docMk/>
            <pc:sldMk cId="2542749168" sldId="261"/>
            <ac:picMk id="2" creationId="{5B8E1ABF-6CC0-478F-96D0-03A6E30C4228}"/>
          </ac:picMkLst>
        </pc:picChg>
      </pc:sldChg>
      <pc:sldChg chg="add del">
        <pc:chgData name="Nguyen Bui Trong Tin" userId="e8b171ad-d98b-49d5-bbe6-f86bd94206fe" providerId="ADAL" clId="{46563009-33FA-4E8D-9D97-0160C2E2B76C}" dt="2021-05-26T14:38:43.798" v="616" actId="47"/>
        <pc:sldMkLst>
          <pc:docMk/>
          <pc:sldMk cId="1836860421" sldId="262"/>
        </pc:sldMkLst>
      </pc:sldChg>
      <pc:sldChg chg="addSp delSp modSp add mod modNotesTx">
        <pc:chgData name="Nguyen Bui Trong Tin" userId="e8b171ad-d98b-49d5-bbe6-f86bd94206fe" providerId="ADAL" clId="{46563009-33FA-4E8D-9D97-0160C2E2B76C}" dt="2021-05-26T15:06:14.307" v="721" actId="20577"/>
        <pc:sldMkLst>
          <pc:docMk/>
          <pc:sldMk cId="2693561707" sldId="262"/>
        </pc:sldMkLst>
        <pc:spChg chg="mod">
          <ac:chgData name="Nguyen Bui Trong Tin" userId="e8b171ad-d98b-49d5-bbe6-f86bd94206fe" providerId="ADAL" clId="{46563009-33FA-4E8D-9D97-0160C2E2B76C}" dt="2021-05-26T15:05:25.541" v="674" actId="20577"/>
          <ac:spMkLst>
            <pc:docMk/>
            <pc:sldMk cId="2693561707" sldId="262"/>
            <ac:spMk id="3" creationId="{139D5992-74CA-4E5E-831D-1F8F99FB57FF}"/>
          </ac:spMkLst>
        </pc:spChg>
        <pc:picChg chg="del">
          <ac:chgData name="Nguyen Bui Trong Tin" userId="e8b171ad-d98b-49d5-bbe6-f86bd94206fe" providerId="ADAL" clId="{46563009-33FA-4E8D-9D97-0160C2E2B76C}" dt="2021-05-26T14:38:49.526" v="618" actId="478"/>
          <ac:picMkLst>
            <pc:docMk/>
            <pc:sldMk cId="2693561707" sldId="262"/>
            <ac:picMk id="2" creationId="{5B8E1ABF-6CC0-478F-96D0-03A6E30C4228}"/>
          </ac:picMkLst>
        </pc:picChg>
        <pc:picChg chg="add mod">
          <ac:chgData name="Nguyen Bui Trong Tin" userId="e8b171ad-d98b-49d5-bbe6-f86bd94206fe" providerId="ADAL" clId="{46563009-33FA-4E8D-9D97-0160C2E2B76C}" dt="2021-05-26T15:04:57.833" v="666" actId="14100"/>
          <ac:picMkLst>
            <pc:docMk/>
            <pc:sldMk cId="2693561707" sldId="262"/>
            <ac:picMk id="4" creationId="{AB70765E-54DC-4429-A14E-9B68DBB196ED}"/>
          </ac:picMkLst>
        </pc:picChg>
      </pc:sldChg>
      <pc:sldChg chg="add del">
        <pc:chgData name="Nguyen Bui Trong Tin" userId="e8b171ad-d98b-49d5-bbe6-f86bd94206fe" providerId="ADAL" clId="{46563009-33FA-4E8D-9D97-0160C2E2B76C}" dt="2021-05-26T14:38:43.798" v="616" actId="47"/>
        <pc:sldMkLst>
          <pc:docMk/>
          <pc:sldMk cId="481284966" sldId="263"/>
        </pc:sldMkLst>
      </pc:sldChg>
      <pc:sldChg chg="addSp delSp modSp add mod modNotesTx">
        <pc:chgData name="Nguyen Bui Trong Tin" userId="e8b171ad-d98b-49d5-bbe6-f86bd94206fe" providerId="ADAL" clId="{46563009-33FA-4E8D-9D97-0160C2E2B76C}" dt="2021-05-26T15:06:33.779" v="770" actId="20577"/>
        <pc:sldMkLst>
          <pc:docMk/>
          <pc:sldMk cId="919847834" sldId="263"/>
        </pc:sldMkLst>
        <pc:spChg chg="mod">
          <ac:chgData name="Nguyen Bui Trong Tin" userId="e8b171ad-d98b-49d5-bbe6-f86bd94206fe" providerId="ADAL" clId="{46563009-33FA-4E8D-9D97-0160C2E2B76C}" dt="2021-05-26T15:02:37.364" v="665" actId="113"/>
          <ac:spMkLst>
            <pc:docMk/>
            <pc:sldMk cId="919847834" sldId="26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5:00:40.188" v="639" actId="1076"/>
          <ac:picMkLst>
            <pc:docMk/>
            <pc:sldMk cId="919847834" sldId="263"/>
            <ac:picMk id="2" creationId="{074CE3D3-01C6-4026-98BB-853D79F53C7A}"/>
          </ac:picMkLst>
        </pc:picChg>
        <pc:picChg chg="del mod">
          <ac:chgData name="Nguyen Bui Trong Tin" userId="e8b171ad-d98b-49d5-bbe6-f86bd94206fe" providerId="ADAL" clId="{46563009-33FA-4E8D-9D97-0160C2E2B76C}" dt="2021-05-26T14:57:31.653" v="626" actId="478"/>
          <ac:picMkLst>
            <pc:docMk/>
            <pc:sldMk cId="919847834" sldId="263"/>
            <ac:picMk id="4" creationId="{AB70765E-54DC-4429-A14E-9B68DBB196ED}"/>
          </ac:picMkLst>
        </pc:picChg>
      </pc:sldChg>
      <pc:sldChg chg="add">
        <pc:chgData name="Nguyen Bui Trong Tin" userId="e8b171ad-d98b-49d5-bbe6-f86bd94206fe" providerId="ADAL" clId="{46563009-33FA-4E8D-9D97-0160C2E2B76C}" dt="2021-05-26T14:57:38.087" v="633"/>
        <pc:sldMkLst>
          <pc:docMk/>
          <pc:sldMk cId="416175474" sldId="264"/>
        </pc:sldMkLst>
      </pc:sldChg>
      <pc:sldChg chg="add del">
        <pc:chgData name="Nguyen Bui Trong Tin" userId="e8b171ad-d98b-49d5-bbe6-f86bd94206fe" providerId="ADAL" clId="{46563009-33FA-4E8D-9D97-0160C2E2B76C}" dt="2021-05-26T14:38:43.798" v="616" actId="47"/>
        <pc:sldMkLst>
          <pc:docMk/>
          <pc:sldMk cId="438118758" sldId="264"/>
        </pc:sldMkLst>
      </pc:sldChg>
      <pc:sldChg chg="add del">
        <pc:chgData name="Nguyen Bui Trong Tin" userId="e8b171ad-d98b-49d5-bbe6-f86bd94206fe" providerId="ADAL" clId="{46563009-33FA-4E8D-9D97-0160C2E2B76C}" dt="2021-05-26T14:57:35.239" v="632"/>
        <pc:sldMkLst>
          <pc:docMk/>
          <pc:sldMk cId="3303518375" sldId="264"/>
        </pc:sldMkLst>
      </pc:sldChg>
      <pc:sldChg chg="add">
        <pc:chgData name="Nguyen Bui Trong Tin" userId="e8b171ad-d98b-49d5-bbe6-f86bd94206fe" providerId="ADAL" clId="{46563009-33FA-4E8D-9D97-0160C2E2B76C}" dt="2021-05-26T14:57:38.290" v="634"/>
        <pc:sldMkLst>
          <pc:docMk/>
          <pc:sldMk cId="349773366" sldId="265"/>
        </pc:sldMkLst>
      </pc:sldChg>
      <pc:sldChg chg="add del">
        <pc:chgData name="Nguyen Bui Trong Tin" userId="e8b171ad-d98b-49d5-bbe6-f86bd94206fe" providerId="ADAL" clId="{46563009-33FA-4E8D-9D97-0160C2E2B76C}" dt="2021-05-26T14:57:35.059" v="631"/>
        <pc:sldMkLst>
          <pc:docMk/>
          <pc:sldMk cId="397698228" sldId="265"/>
        </pc:sldMkLst>
      </pc:sldChg>
      <pc:sldChg chg="add del">
        <pc:chgData name="Nguyen Bui Trong Tin" userId="e8b171ad-d98b-49d5-bbe6-f86bd94206fe" providerId="ADAL" clId="{46563009-33FA-4E8D-9D97-0160C2E2B76C}" dt="2021-05-26T14:57:34.841" v="630"/>
        <pc:sldMkLst>
          <pc:docMk/>
          <pc:sldMk cId="1177706030" sldId="266"/>
        </pc:sldMkLst>
      </pc:sldChg>
      <pc:sldChg chg="add">
        <pc:chgData name="Nguyen Bui Trong Tin" userId="e8b171ad-d98b-49d5-bbe6-f86bd94206fe" providerId="ADAL" clId="{46563009-33FA-4E8D-9D97-0160C2E2B76C}" dt="2021-05-26T14:57:38.470" v="635"/>
        <pc:sldMkLst>
          <pc:docMk/>
          <pc:sldMk cId="3186130772" sldId="266"/>
        </pc:sldMkLst>
      </pc:sldChg>
      <pc:sldChg chg="add">
        <pc:chgData name="Nguyen Bui Trong Tin" userId="e8b171ad-d98b-49d5-bbe6-f86bd94206fe" providerId="ADAL" clId="{46563009-33FA-4E8D-9D97-0160C2E2B76C}" dt="2021-05-26T14:57:38.646" v="636"/>
        <pc:sldMkLst>
          <pc:docMk/>
          <pc:sldMk cId="1726459742" sldId="267"/>
        </pc:sldMkLst>
      </pc:sldChg>
      <pc:sldChg chg="add">
        <pc:chgData name="Nguyen Bui Trong Tin" userId="e8b171ad-d98b-49d5-bbe6-f86bd94206fe" providerId="ADAL" clId="{46563009-33FA-4E8D-9D97-0160C2E2B76C}" dt="2021-05-26T14:57:38.810" v="637"/>
        <pc:sldMkLst>
          <pc:docMk/>
          <pc:sldMk cId="1653101604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F1D21-A1A9-4493-89A7-426F69052276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87DE6-D4A3-4D6E-855B-F636D8167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3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8570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Đáp</a:t>
            </a:r>
            <a:r>
              <a:rPr lang="en-US"/>
              <a:t> </a:t>
            </a:r>
            <a:r>
              <a:rPr lang="en-US" err="1"/>
              <a:t>án</a:t>
            </a:r>
            <a:r>
              <a:rPr lang="en-US"/>
              <a:t>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1871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9088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15351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2576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9407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5578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0191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8739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74107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9739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7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Đáp</a:t>
            </a:r>
            <a:r>
              <a:rPr lang="en-US"/>
              <a:t> </a:t>
            </a:r>
            <a:r>
              <a:rPr lang="en-US" err="1"/>
              <a:t>án</a:t>
            </a:r>
            <a:r>
              <a:rPr lang="en-US"/>
              <a:t>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1454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7239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7974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2085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613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96422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0788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9870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9571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679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591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436792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4787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A-D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8345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59158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460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67354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2629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29B, 30A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0742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950005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0782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18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Đáp</a:t>
            </a:r>
            <a:r>
              <a:rPr lang="en-US"/>
              <a:t> </a:t>
            </a:r>
            <a:r>
              <a:rPr lang="en-US" err="1"/>
              <a:t>án</a:t>
            </a:r>
            <a:r>
              <a:rPr lang="en-US"/>
              <a:t>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3978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0866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83939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7378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9910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49217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4286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885057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076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0565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6047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Đáp</a:t>
            </a:r>
            <a:r>
              <a:rPr lang="en-US"/>
              <a:t> </a:t>
            </a:r>
            <a:r>
              <a:rPr lang="en-US" err="1"/>
              <a:t>án</a:t>
            </a:r>
            <a:r>
              <a:rPr lang="en-US"/>
              <a:t>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914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6980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7847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591800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7094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1632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3459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2394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2625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7128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483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Đáp</a:t>
            </a:r>
            <a:r>
              <a:rPr lang="en-US"/>
              <a:t> </a:t>
            </a:r>
            <a:r>
              <a:rPr lang="en-US" err="1"/>
              <a:t>án</a:t>
            </a:r>
            <a:r>
              <a:rPr lang="en-US"/>
              <a:t>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7912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3710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828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8795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3231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28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564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6345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55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8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A-A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987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96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40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1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582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504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9149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752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2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5005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58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957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752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6190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979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588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86354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018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458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326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70469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(ko </a:t>
            </a:r>
            <a:r>
              <a:rPr lang="en-US" err="1"/>
              <a:t>phải</a:t>
            </a:r>
            <a:r>
              <a:rPr lang="en-US"/>
              <a:t> BM)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02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67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 (ko </a:t>
            </a:r>
            <a:r>
              <a:rPr lang="en-US" err="1"/>
              <a:t>phải</a:t>
            </a:r>
            <a:r>
              <a:rPr lang="en-US"/>
              <a:t> BM)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0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57446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330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0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19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0186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832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476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092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1358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79014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503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766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3459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4203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198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517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110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849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12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063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245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831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21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848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73209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093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182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1826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182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16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5999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307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85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5942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0987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604604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9875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1914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129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7462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90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9324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2865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0059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791577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35257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6566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67883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6086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529211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07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88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Đáp</a:t>
            </a:r>
            <a:r>
              <a:rPr lang="en-US"/>
              <a:t> </a:t>
            </a:r>
            <a:r>
              <a:rPr lang="en-US" err="1"/>
              <a:t>án</a:t>
            </a:r>
            <a:r>
              <a:rPr lang="en-US"/>
              <a:t>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4134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2258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3465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523976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84: C, </a:t>
            </a:r>
            <a:r>
              <a:rPr lang="en-US" err="1"/>
              <a:t>đường</a:t>
            </a:r>
            <a:r>
              <a:rPr lang="en-US"/>
              <a:t> </a:t>
            </a:r>
            <a:r>
              <a:rPr lang="en-US" err="1"/>
              <a:t>đi</a:t>
            </a:r>
            <a:r>
              <a:rPr lang="en-US"/>
              <a:t> </a:t>
            </a:r>
            <a:r>
              <a:rPr lang="en-US" err="1"/>
              <a:t>giống</a:t>
            </a:r>
            <a:r>
              <a:rPr lang="en-US"/>
              <a:t> FGR </a:t>
            </a:r>
            <a:r>
              <a:rPr lang="en-US" err="1"/>
              <a:t>với</a:t>
            </a:r>
            <a:r>
              <a:rPr lang="en-US"/>
              <a:t> IUGR </a:t>
            </a:r>
            <a:r>
              <a:rPr lang="en-US" err="1"/>
              <a:t>sớm</a:t>
            </a:r>
            <a:r>
              <a:rPr lang="en-US"/>
              <a:t> </a:t>
            </a:r>
            <a:r>
              <a:rPr lang="en-US" err="1"/>
              <a:t>nhưng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thiểu</a:t>
            </a:r>
            <a:r>
              <a:rPr lang="en-US"/>
              <a:t> </a:t>
            </a:r>
            <a:r>
              <a:rPr lang="en-US" err="1"/>
              <a:t>ối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err="1">
                <a:sym typeface="Wingdings" panose="05000000000000000000" pitchFamily="2" charset="2"/>
              </a:rPr>
              <a:t>hướng</a:t>
            </a:r>
            <a:r>
              <a:rPr lang="en-US">
                <a:sym typeface="Wingdings" panose="05000000000000000000" pitchFamily="2" charset="2"/>
              </a:rPr>
              <a:t> IUGR </a:t>
            </a:r>
            <a:r>
              <a:rPr lang="en-US" err="1">
                <a:sym typeface="Wingdings" panose="05000000000000000000" pitchFamily="2" charset="2"/>
              </a:rPr>
              <a:t>sớm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hơn</a:t>
            </a:r>
            <a:endParaRPr lang="en-US">
              <a:sym typeface="Wingdings" panose="05000000000000000000" pitchFamily="2" charset="2"/>
            </a:endParaRPr>
          </a:p>
          <a:p>
            <a:r>
              <a:rPr lang="en-US">
                <a:sym typeface="Wingdings" panose="05000000000000000000" pitchFamily="2" charset="2"/>
              </a:rPr>
              <a:t>85C: </a:t>
            </a:r>
            <a:r>
              <a:rPr lang="en-US" err="1">
                <a:sym typeface="Wingdings" panose="05000000000000000000" pitchFamily="2" charset="2"/>
              </a:rPr>
              <a:t>chỉ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số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kháng</a:t>
            </a:r>
            <a:r>
              <a:rPr lang="en-US">
                <a:sym typeface="Wingdings" panose="05000000000000000000" pitchFamily="2" charset="2"/>
              </a:rPr>
              <a:t> đm </a:t>
            </a:r>
            <a:r>
              <a:rPr lang="en-US" err="1">
                <a:sym typeface="Wingdings" panose="05000000000000000000" pitchFamily="2" charset="2"/>
              </a:rPr>
              <a:t>não</a:t>
            </a:r>
            <a:r>
              <a:rPr lang="en-US">
                <a:sym typeface="Wingdings" panose="05000000000000000000" pitchFamily="2" charset="2"/>
              </a:rPr>
              <a:t>/</a:t>
            </a:r>
            <a:r>
              <a:rPr lang="en-US" err="1">
                <a:sym typeface="Wingdings" panose="05000000000000000000" pitchFamily="2" charset="2"/>
              </a:rPr>
              <a:t>rốn</a:t>
            </a:r>
            <a:r>
              <a:rPr lang="en-US">
                <a:sym typeface="Wingdings" panose="05000000000000000000" pitchFamily="2" charset="2"/>
              </a:rPr>
              <a:t> &gt; 1  </a:t>
            </a:r>
            <a:r>
              <a:rPr lang="en-US" err="1">
                <a:sym typeface="Wingdings" panose="05000000000000000000" pitchFamily="2" charset="2"/>
              </a:rPr>
              <a:t>còn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ngon</a:t>
            </a:r>
            <a:r>
              <a:rPr lang="en-US">
                <a:sym typeface="Wingdings" panose="05000000000000000000" pitchFamily="2" charset="2"/>
              </a:rPr>
              <a:t>, thai </a:t>
            </a:r>
            <a:r>
              <a:rPr lang="en-US" err="1">
                <a:sym typeface="Wingdings" panose="05000000000000000000" pitchFamily="2" charset="2"/>
              </a:rPr>
              <a:t>có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thể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sống</a:t>
            </a:r>
            <a:r>
              <a:rPr lang="en-US">
                <a:sym typeface="Wingdings" panose="05000000000000000000" pitchFamily="2" charset="2"/>
              </a:rPr>
              <a:t> them </a:t>
            </a:r>
            <a:r>
              <a:rPr lang="en-US" err="1">
                <a:sym typeface="Wingdings" panose="05000000000000000000" pitchFamily="2" charset="2"/>
              </a:rPr>
              <a:t>vài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ngày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mà</a:t>
            </a:r>
            <a:r>
              <a:rPr lang="en-US">
                <a:sym typeface="Wingdings" panose="05000000000000000000" pitchFamily="2" charset="2"/>
              </a:rPr>
              <a:t> ko </a:t>
            </a:r>
            <a:r>
              <a:rPr lang="en-US" err="1">
                <a:sym typeface="Wingdings" panose="05000000000000000000" pitchFamily="2" charset="2"/>
              </a:rPr>
              <a:t>nhiều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nguy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cơ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0556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TN Y14 </a:t>
            </a:r>
            <a:r>
              <a:rPr lang="en-US" err="1"/>
              <a:t>lần</a:t>
            </a:r>
            <a:r>
              <a:rPr lang="en-US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7DE6-D4A3-4D6E-855B-F636D81675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40846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0595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5322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6992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6501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68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74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6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18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8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77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7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7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5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77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72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19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5686E-8FC3-43DB-B026-B7A3B2D20F88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3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Y15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4144947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312920"/>
            <a:ext cx="9144000" cy="235063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D: 41,5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tuần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thiểu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ối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NST ko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điển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hình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nội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tối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thiểu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 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bán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khẩn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F4EF16-4B33-4AFE-AA9F-37AC40F75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9" y="-1"/>
            <a:ext cx="8163088" cy="362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369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84800"/>
            <a:ext cx="9144000" cy="127875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69A, 70C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ACDD7-07FF-494C-BF8E-648A19A60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20"/>
            <a:ext cx="9144000" cy="525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016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51" y="1049181"/>
            <a:ext cx="8696297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Y15 – HK2</a:t>
            </a:r>
          </a:p>
        </p:txBody>
      </p:sp>
    </p:spTree>
    <p:extLst>
      <p:ext uri="{BB962C8B-B14F-4D97-AF65-F5344CB8AC3E}">
        <p14:creationId xmlns:p14="http://schemas.microsoft.com/office/powerpoint/2010/main" val="1293452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263662"/>
            <a:ext cx="9144000" cy="139989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61D, 62A, 63A, 64B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0B51E-4587-4911-8CF4-2621F36F8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0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540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4CB877-37E3-49AD-AD57-2C711DDAF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8599055" cy="71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607274-8F88-4500-BD87-C734D9FF2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711200"/>
            <a:ext cx="357187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5820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E73AF6-F202-4A88-B5F4-E1EC8325D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88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965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34000"/>
            <a:ext cx="9144000" cy="132955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67D, 68B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F9E85D-CE8C-4DE1-ADA0-68F197D42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32"/>
            <a:ext cx="9144000" cy="514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229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47846"/>
            <a:ext cx="9144000" cy="1915712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69A, 70D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C67A96-5253-40C5-B95C-0342AF0C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442"/>
            <a:ext cx="9144000" cy="42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4450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51" y="1049181"/>
            <a:ext cx="8696297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Y15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hk2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180487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A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A4F0ED-5148-4B9C-B853-129223904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799"/>
            <a:ext cx="9144000" cy="351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549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07A6EB-4FED-403D-A90D-E7EC8CE5F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36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20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YT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Tx/>
              <a:buChar char="-"/>
            </a:pP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lúc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đói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thấp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huyết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ăn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ngưỡng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u="sng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120mg/dl)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ko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đạt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 algn="l">
              <a:buFontTx/>
              <a:buChar char="-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LS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mẹ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12kg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thai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tăng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cao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Ngưỡng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(BTY +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Từ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dũ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</a:p>
          <a:p>
            <a:pPr marL="342900" indent="-342900" algn="l">
              <a:buFontTx/>
              <a:buChar char="-"/>
            </a:pP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bé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cân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nặng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97</a:t>
            </a:r>
            <a:r>
              <a:rPr lang="en-US" sz="2000" baseline="3000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ko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đạt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607D11-C90B-4093-A834-6F8939384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241"/>
            <a:ext cx="9144000" cy="14146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74BBCF-BC2F-49E6-B8E5-89DFAD776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9456"/>
            <a:ext cx="9144000" cy="1841758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D71B60E-F042-4733-A3C5-C03095E05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672462"/>
              </p:ext>
            </p:extLst>
          </p:nvPr>
        </p:nvGraphicFramePr>
        <p:xfrm>
          <a:off x="1664677" y="5351850"/>
          <a:ext cx="650630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577">
                  <a:extLst>
                    <a:ext uri="{9D8B030D-6E8A-4147-A177-3AD203B41FA5}">
                      <a16:colId xmlns:a16="http://schemas.microsoft.com/office/drawing/2014/main" val="3708055971"/>
                    </a:ext>
                  </a:extLst>
                </a:gridCol>
                <a:gridCol w="1626577">
                  <a:extLst>
                    <a:ext uri="{9D8B030D-6E8A-4147-A177-3AD203B41FA5}">
                      <a16:colId xmlns:a16="http://schemas.microsoft.com/office/drawing/2014/main" val="3714543556"/>
                    </a:ext>
                  </a:extLst>
                </a:gridCol>
                <a:gridCol w="1626577">
                  <a:extLst>
                    <a:ext uri="{9D8B030D-6E8A-4147-A177-3AD203B41FA5}">
                      <a16:colId xmlns:a16="http://schemas.microsoft.com/office/drawing/2014/main" val="1973590904"/>
                    </a:ext>
                  </a:extLst>
                </a:gridCol>
                <a:gridCol w="1626577">
                  <a:extLst>
                    <a:ext uri="{9D8B030D-6E8A-4147-A177-3AD203B41FA5}">
                      <a16:colId xmlns:a16="http://schemas.microsoft.com/office/drawing/2014/main" val="37361621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Gầy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Thường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Mập</a:t>
                      </a:r>
                      <a:r>
                        <a:rPr lang="en-US"/>
                        <a:t>, BMI </a:t>
                      </a:r>
                      <a:r>
                        <a:rPr lang="en-US" u="sng"/>
                        <a:t>&gt;</a:t>
                      </a:r>
                      <a:r>
                        <a:rPr lang="en-US"/>
                        <a:t>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9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/>
                        <a:t>Ko </a:t>
                      </a:r>
                      <a:r>
                        <a:rPr lang="en-US" err="1"/>
                        <a:t>quá</a:t>
                      </a:r>
                      <a:r>
                        <a:rPr lang="en-US"/>
                        <a:t> 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 1kg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/>
                        <a:t>Ko </a:t>
                      </a:r>
                      <a:r>
                        <a:rPr lang="en-US" err="1"/>
                        <a:t>quá</a:t>
                      </a:r>
                      <a:r>
                        <a:rPr lang="en-US"/>
                        <a:t> 15% CN </a:t>
                      </a:r>
                      <a:r>
                        <a:rPr lang="en-US" err="1"/>
                        <a:t>trước</a:t>
                      </a:r>
                      <a:r>
                        <a:rPr lang="en-US"/>
                        <a:t> thai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555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4-5kg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140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5-6kg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423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11387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44160"/>
            <a:ext cx="9144000" cy="131939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70C01-4AC8-4207-9EAF-532B68FDA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442"/>
            <a:ext cx="9144000" cy="445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4110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>
              <a:tabLst>
                <a:tab pos="3082925" algn="l"/>
              </a:tabLst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9D 10B</a:t>
            </a:r>
          </a:p>
          <a:p>
            <a:pPr algn="l">
              <a:tabLst>
                <a:tab pos="3082925" algn="l"/>
              </a:tabLst>
            </a:pPr>
            <a:r>
              <a:rPr lang="en-US" sz="2000" b="1" i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b="1" i="1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Nghĩ</a:t>
            </a:r>
            <a:r>
              <a:rPr lang="en-US" sz="2000" b="1" i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IUGR</a:t>
            </a:r>
            <a:r>
              <a:rPr lang="en-US" sz="2000" b="1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err="1">
                <a:latin typeface="Arial" panose="020B0604020202020204" pitchFamily="34" charset="0"/>
                <a:cs typeface="Arial" panose="020B0604020202020204" pitchFamily="34" charset="0"/>
              </a:rPr>
              <a:t>sớm</a:t>
            </a:r>
            <a:r>
              <a:rPr lang="en-US" sz="2000" b="1" i="1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b="1" i="1" err="1">
                <a:latin typeface="Arial" panose="020B0604020202020204" pitchFamily="34" charset="0"/>
                <a:cs typeface="Arial" panose="020B0604020202020204" pitchFamily="34" charset="0"/>
              </a:rPr>
              <a:t>muộn</a:t>
            </a:r>
            <a:r>
              <a:rPr lang="en-US" sz="2000" b="1" i="1">
                <a:latin typeface="Arial" panose="020B0604020202020204" pitchFamily="34" charset="0"/>
                <a:cs typeface="Arial" panose="020B0604020202020204" pitchFamily="34" charset="0"/>
              </a:rPr>
              <a:t>??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2FDB16-9DDA-4D55-8915-A4A9F6E1A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442"/>
            <a:ext cx="8776735" cy="241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795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44160"/>
            <a:ext cx="9144000" cy="131939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275B99-2ABE-4694-B4C0-0FA2710A5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" y="0"/>
            <a:ext cx="4800600" cy="1685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06541A-0005-40F8-BE3B-43C7C30C5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" y="1629295"/>
            <a:ext cx="9144000" cy="148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276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D-C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5A6BE9-50ED-496E-94EF-58D51CAB8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" y="0"/>
            <a:ext cx="908685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0810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51" y="1049181"/>
            <a:ext cx="8696297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Y14 (LS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1, 3)</a:t>
            </a:r>
          </a:p>
        </p:txBody>
      </p:sp>
    </p:spTree>
    <p:extLst>
      <p:ext uri="{BB962C8B-B14F-4D97-AF65-F5344CB8AC3E}">
        <p14:creationId xmlns:p14="http://schemas.microsoft.com/office/powerpoint/2010/main" val="3798395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08600"/>
            <a:ext cx="9144000" cy="1354958"/>
          </a:xfrm>
        </p:spPr>
        <p:txBody>
          <a:bodyPr>
            <a:normAutofit/>
          </a:bodyPr>
          <a:lstStyle/>
          <a:p>
            <a:pPr algn="l"/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1: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C64F8-CE7D-43D6-8844-11E693AC0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959011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6285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FE15E-473C-43BF-B153-F570558F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103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342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03800"/>
            <a:ext cx="9144000" cy="1659758"/>
          </a:xfrm>
        </p:spPr>
        <p:txBody>
          <a:bodyPr>
            <a:normAutofit/>
          </a:bodyPr>
          <a:lstStyle/>
          <a:p>
            <a:pPr algn="l"/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3: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BC37E-8643-48DA-9151-836019146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66000" cy="459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350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5A1E7-3AB6-4B1E-83E0-17CDD7549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41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53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51" y="1049181"/>
            <a:ext cx="8696297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Y13 HK1</a:t>
            </a:r>
          </a:p>
        </p:txBody>
      </p:sp>
    </p:spTree>
    <p:extLst>
      <p:ext uri="{BB962C8B-B14F-4D97-AF65-F5344CB8AC3E}">
        <p14:creationId xmlns:p14="http://schemas.microsoft.com/office/powerpoint/2010/main" val="1512062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51" y="1049181"/>
            <a:ext cx="8696297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Y14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593016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26C, 27D, 28A/C. Bộ Y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xài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met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A. Ở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các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nước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khác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xài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Met  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88EBF6-9D6E-48F8-86B1-B7700D2A8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3527"/>
            <a:ext cx="9144000" cy="350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194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F3E91-3918-4FDD-9AAB-B41761FED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813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348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51" y="1049181"/>
            <a:ext cx="8696297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Y13 hk1-giữa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endParaRPr lang="en-US" sz="5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698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16A 17B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3ED5C2-5F0F-4FD0-9E4E-3686F7D7F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8878277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880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51" y="1049181"/>
            <a:ext cx="8696297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Y13-hk2</a:t>
            </a:r>
          </a:p>
        </p:txBody>
      </p:sp>
    </p:spTree>
    <p:extLst>
      <p:ext uri="{BB962C8B-B14F-4D97-AF65-F5344CB8AC3E}">
        <p14:creationId xmlns:p14="http://schemas.microsoft.com/office/powerpoint/2010/main" val="1765575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26A, 27AB, 28D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39F24A-3E9B-4538-BDE8-90261A4B6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76566" cy="323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7365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B3180-C7FD-4D48-9D0C-4E3E28DC0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08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2039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51" y="1049181"/>
            <a:ext cx="8696297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Y12-HK1</a:t>
            </a:r>
          </a:p>
        </p:txBody>
      </p:sp>
    </p:spTree>
    <p:extLst>
      <p:ext uri="{BB962C8B-B14F-4D97-AF65-F5344CB8AC3E}">
        <p14:creationId xmlns:p14="http://schemas.microsoft.com/office/powerpoint/2010/main" val="2562216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6CEEED-CB06-49DD-8620-2BA195FF4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956606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251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8CAF8-E871-4395-8A7E-AA9E0BD0C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21442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6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194F3-04EB-4DCE-A5B6-25C265557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08" y="194442"/>
            <a:ext cx="5753903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033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7401"/>
            <a:ext cx="9144000" cy="2066157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18A8A-C2E7-46D4-8691-3B53C1450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845826" cy="226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542CC5-6E65-42CA-99E6-9AA4C3D1B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03425"/>
            <a:ext cx="7340600" cy="24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790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51" y="1049181"/>
            <a:ext cx="8696297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Y12-HK2</a:t>
            </a:r>
          </a:p>
        </p:txBody>
      </p:sp>
    </p:spTree>
    <p:extLst>
      <p:ext uri="{BB962C8B-B14F-4D97-AF65-F5344CB8AC3E}">
        <p14:creationId xmlns:p14="http://schemas.microsoft.com/office/powerpoint/2010/main" val="1293078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9200" y="0"/>
            <a:ext cx="2844800" cy="6663558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4380E-ED88-460F-A669-C06E331A1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0"/>
            <a:ext cx="6286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738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1682840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51" y="1049181"/>
            <a:ext cx="8696297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Y11-HK1</a:t>
            </a:r>
          </a:p>
        </p:txBody>
      </p:sp>
    </p:spTree>
    <p:extLst>
      <p:ext uri="{BB962C8B-B14F-4D97-AF65-F5344CB8AC3E}">
        <p14:creationId xmlns:p14="http://schemas.microsoft.com/office/powerpoint/2010/main" val="3550803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295900"/>
            <a:ext cx="9144000" cy="1405758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C48E3-F6A0-48D5-9702-AD207B010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2199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5365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51" y="1049181"/>
            <a:ext cx="8696297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Y11-HK2: ko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endParaRPr lang="en-US" sz="5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902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51" y="1049181"/>
            <a:ext cx="8696297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Y10-HK1</a:t>
            </a:r>
          </a:p>
        </p:txBody>
      </p:sp>
    </p:spTree>
    <p:extLst>
      <p:ext uri="{BB962C8B-B14F-4D97-AF65-F5344CB8AC3E}">
        <p14:creationId xmlns:p14="http://schemas.microsoft.com/office/powerpoint/2010/main" val="3186486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7927E-153A-4CE9-8001-EE5F0F748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028853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658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51" y="1049181"/>
            <a:ext cx="8696297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Y10-HK2</a:t>
            </a:r>
          </a:p>
        </p:txBody>
      </p:sp>
    </p:spTree>
    <p:extLst>
      <p:ext uri="{BB962C8B-B14F-4D97-AF65-F5344CB8AC3E}">
        <p14:creationId xmlns:p14="http://schemas.microsoft.com/office/powerpoint/2010/main" val="614084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89231"/>
            <a:ext cx="9144000" cy="1974327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D: sai về loại đường, bữa khuya &amp; sáng xa quá  (12h)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Cách xài carbon đúng, 4 cái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+ Loại carbon; phân bố carbon theo bữa ăn; số bữa ăn trong ngày (bữa ăn tối và sáng cách nhau </a:t>
            </a:r>
            <a:r>
              <a:rPr lang="en-US" sz="2000" u="sng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12h tránh hạ đường), tổng lượng carbon/ngày.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Trái cây được ăn: cam, táo, cherry, bưởi (kể lên thấy ít ngọt)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6747DE-756B-4ADC-AFC8-082D7D496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441"/>
            <a:ext cx="9440620" cy="431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4125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838700"/>
            <a:ext cx="9144000" cy="1824858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9F2EE-3012-4A39-AE81-239BC54A6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944998" cy="170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F0D497-1953-40D4-8979-DC1AC8CE0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701800"/>
            <a:ext cx="8599781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8903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575300"/>
            <a:ext cx="9144000" cy="1088258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EEB29-241E-494C-8688-D11419E24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0389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8144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51" y="1049181"/>
            <a:ext cx="8696297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cũ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(Y04 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Y09)</a:t>
            </a:r>
            <a:endParaRPr lang="en-US" sz="5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435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59400"/>
            <a:ext cx="9144000" cy="1304158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Y09-hk1: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327780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59400"/>
            <a:ext cx="9144000" cy="1304158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930594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59400"/>
            <a:ext cx="9144000" cy="1304158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6026234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59400"/>
            <a:ext cx="9144000" cy="1304158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4213067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59400"/>
            <a:ext cx="9144000" cy="1304158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9952708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59400"/>
            <a:ext cx="9144000" cy="1304158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9032876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59400"/>
            <a:ext cx="9144000" cy="1304158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52135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90695"/>
            <a:ext cx="9144000" cy="2672863"/>
          </a:xfrm>
        </p:spPr>
        <p:txBody>
          <a:bodyPr>
            <a:normAutofit/>
          </a:bodyPr>
          <a:lstStyle/>
          <a:p>
            <a:pPr algn="l"/>
            <a:r>
              <a:rPr lang="en-US" sz="2000" b="1" u="sng">
                <a:latin typeface="Arial" panose="020B0604020202020204" pitchFamily="34" charset="0"/>
                <a:cs typeface="Arial" panose="020B0604020202020204" pitchFamily="34" charset="0"/>
              </a:rPr>
              <a:t>Note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A: NST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giảm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nội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IUGR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muộn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ối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giảm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tuần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thai 36 ko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cần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cort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pPr algn="l"/>
            <a:r>
              <a:rPr lang="en-US" sz="2000" b="1" i="1">
                <a:latin typeface="Arial" panose="020B0604020202020204" pitchFamily="34" charset="0"/>
                <a:cs typeface="Arial" panose="020B0604020202020204" pitchFamily="34" charset="0"/>
              </a:rPr>
              <a:t>Tín </a:t>
            </a:r>
            <a:r>
              <a:rPr lang="en-US" sz="2000" b="1" i="1" err="1">
                <a:latin typeface="Arial" panose="020B0604020202020204" pitchFamily="34" charset="0"/>
                <a:cs typeface="Arial" panose="020B0604020202020204" pitchFamily="34" charset="0"/>
              </a:rPr>
              <a:t>nghĩ</a:t>
            </a:r>
            <a:r>
              <a:rPr lang="en-US" sz="2000" b="1" i="1">
                <a:latin typeface="Arial" panose="020B0604020202020204" pitchFamily="34" charset="0"/>
                <a:cs typeface="Arial" panose="020B0604020202020204" pitchFamily="34" charset="0"/>
              </a:rPr>
              <a:t> IUGR </a:t>
            </a:r>
            <a:r>
              <a:rPr lang="en-US" sz="2000" b="1" i="1" err="1">
                <a:latin typeface="Arial" panose="020B0604020202020204" pitchFamily="34" charset="0"/>
                <a:cs typeface="Arial" panose="020B0604020202020204" pitchFamily="34" charset="0"/>
              </a:rPr>
              <a:t>sớm</a:t>
            </a:r>
            <a:endParaRPr lang="en-US" sz="2000" b="1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24600-928B-4979-99FF-28D45FA7A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442"/>
            <a:ext cx="8456699" cy="8392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899B79-3804-493A-926E-1D0AD8A00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73" y="1016158"/>
            <a:ext cx="8211561" cy="297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9271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59400"/>
            <a:ext cx="9144000" cy="1304158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568510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59400"/>
            <a:ext cx="9144000" cy="1304158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5894330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59400"/>
            <a:ext cx="9144000" cy="1304158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2536876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59400"/>
            <a:ext cx="9144000" cy="1304158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5544321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59400"/>
            <a:ext cx="9144000" cy="1304158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59996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51" y="1049181"/>
            <a:ext cx="8696297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Y14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Ko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endParaRPr lang="en-US" sz="5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485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Y13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917129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0D071D-71B5-4414-BFE0-578958070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81773" cy="186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9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C.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Chắc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địa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mập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sẵn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rồi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k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cần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cố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gắng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hít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thở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thôi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cũng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cân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:3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8B5CBC-1119-4BB3-AB95-6556B00E8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441"/>
            <a:ext cx="8792404" cy="210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61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3501" y="0"/>
            <a:ext cx="2730497" cy="6663558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150A9-5D8E-485A-9DFA-0362F2711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64135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47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5463C5-79CA-4057-8384-197C66431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62" y="-1"/>
            <a:ext cx="8881117" cy="234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34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Y13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914930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876800"/>
            <a:ext cx="9144000" cy="17867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4D980F-7635-4666-9376-74D982607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678182" cy="474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39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19147"/>
            <a:ext cx="9144000" cy="226740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khuya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21h,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9h)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Tinh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bột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đc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ăn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cơm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trắng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gạo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lứt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bánh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trắng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bánh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lạt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lạt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đc (Ritz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lạt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), </a:t>
            </a:r>
            <a:r>
              <a:rPr lang="en-US" sz="2000" b="1" i="1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mỳ</a:t>
            </a:r>
            <a:r>
              <a:rPr lang="en-US" sz="2000" b="1" i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ý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socola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đen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D7E9C1-60E0-4230-803A-19363189F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449"/>
            <a:ext cx="8918602" cy="369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17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B,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làm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them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nst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ối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445792-9D21-47F5-BC37-11EAFC2AD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442"/>
            <a:ext cx="9067779" cy="292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05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51" y="1049181"/>
            <a:ext cx="8696297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Y13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806605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7F85C4-566A-40B0-A2B0-B683D5F7E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51" y="0"/>
            <a:ext cx="8960100" cy="323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97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39623F-7B2C-4AB0-910C-5E8BCF46C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6" y="0"/>
            <a:ext cx="79438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41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51" y="1049181"/>
            <a:ext cx="8696297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Y13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340451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099405-8149-4D4B-8853-DF895EE38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442"/>
            <a:ext cx="9255747" cy="207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99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63908" y="1444910"/>
            <a:ext cx="3251200" cy="6663558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1E2C1-61A1-45A4-83DB-41B265BEA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55" y="923925"/>
            <a:ext cx="562927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53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6B5755-02F6-40AE-B1C9-69E1A45CE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4442"/>
            <a:ext cx="8556171" cy="1507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8F93A8-704F-4B91-BB23-2371D6529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01800"/>
            <a:ext cx="36004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91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Y12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105661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442241-CDE6-4CA7-A6C9-560F63058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58100" cy="1771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69C41C-67A2-4012-AA95-3AAB2B705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64" y="1771650"/>
            <a:ext cx="53149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80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Diễn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ra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mọi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thai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225EF1-6459-41A2-B6CA-4D116A74C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06" y="194441"/>
            <a:ext cx="7877347" cy="179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56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Y12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730355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A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D8A5F4-9A25-4E29-BFAA-6DB1C6361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862646" cy="256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79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--&gt; C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9BEC54-1358-445D-9BB4-48A5EEBBE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05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43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109882"/>
            <a:ext cx="9144000" cy="155367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E. 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D858C5-9E12-4914-BA2C-0600BDCED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442"/>
            <a:ext cx="9144000" cy="3605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FA3C97-087F-461D-9E66-905F2ADB6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05753"/>
            <a:ext cx="18859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18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51" y="1049181"/>
            <a:ext cx="8696297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Y12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467578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083EBA-B524-4901-A24E-EF562AF09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76198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21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437933-ABD7-40FE-BDFF-FF3CA7F71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06469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4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A6E235-B923-4093-9235-B9ACDF14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996229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34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51" y="1049181"/>
            <a:ext cx="8696297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Y12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472000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9000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410791-2104-48A0-AC06-5507460AD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7247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527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E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A684CC-97F5-4BF4-8657-F20F86A67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88682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04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9000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3ACAA9-F734-4454-A217-9606498A9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7439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8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51" y="1049181"/>
            <a:ext cx="8696297" cy="3164231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Y11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Mã: 007</a:t>
            </a:r>
          </a:p>
        </p:txBody>
      </p:sp>
    </p:spTree>
    <p:extLst>
      <p:ext uri="{BB962C8B-B14F-4D97-AF65-F5344CB8AC3E}">
        <p14:creationId xmlns:p14="http://schemas.microsoft.com/office/powerpoint/2010/main" val="2827968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E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22656E-4E06-41F2-BF17-B7F0240F1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9709"/>
            <a:ext cx="8899380" cy="240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502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23441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D9BD07-BA36-41AB-A1E4-63BAB3674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053"/>
            <a:ext cx="86106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C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D6D1DE-D5B9-489D-B6C5-CAEB2BEB2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30300"/>
            <a:ext cx="8387419" cy="190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813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51" y="1049181"/>
            <a:ext cx="8696297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Y05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832191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Y14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282385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651500"/>
            <a:ext cx="9144000" cy="1012058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Y09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2: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6063F-0CEC-44D1-A149-18D699D94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99200" cy="510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098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EEB35-D902-43CC-BC2D-125895294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938154" cy="161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E9DA0E-ED68-4CEF-8D7C-EA00B805F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12900"/>
            <a:ext cx="8999303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457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51" y="1049181"/>
            <a:ext cx="8696297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09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1,2 : ko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endParaRPr lang="en-US" sz="5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135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51" y="1049181"/>
            <a:ext cx="8696297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Pretest Y17 đợt 1</a:t>
            </a:r>
          </a:p>
        </p:txBody>
      </p:sp>
    </p:spTree>
    <p:extLst>
      <p:ext uri="{BB962C8B-B14F-4D97-AF65-F5344CB8AC3E}">
        <p14:creationId xmlns:p14="http://schemas.microsoft.com/office/powerpoint/2010/main" val="3269263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368800"/>
            <a:ext cx="9144000" cy="229475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liên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quan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tình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đề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Insuline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phải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Dương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mạnh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mới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ý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nghĩa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D65ECE-1A06-4BE0-AD44-A64AB3F5A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23775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729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43718"/>
            <a:ext cx="9144000" cy="201984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D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DE96C-DDB8-4FB2-8104-473AB119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88" y="0"/>
            <a:ext cx="8532562" cy="41596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6A86BB-2737-4F49-9080-9A1416DBB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308" y="4438540"/>
            <a:ext cx="3402968" cy="222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887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43718"/>
            <a:ext cx="9144000" cy="201984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B. 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ngưỡng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trong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test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để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phát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hiện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các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TK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nguy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kết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cục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xấu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chứ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ko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phải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ngưỡng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để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chẩn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đoán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RL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đường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huyết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như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người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thường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129E3B-E301-462F-A843-D11B248AC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030117" cy="399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975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05835"/>
            <a:ext cx="9144000" cy="2557723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B,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dưới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ngưỡng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nguy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kết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cục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xấu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thấp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68A7A9-BAED-4193-872B-CBEB82D5B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66212" cy="37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685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4320988"/>
            <a:ext cx="8982635" cy="234257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B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524AE6-4991-414B-BA25-6112B24CC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017408" cy="37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887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C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6B1AF3-0C20-45B0-85C4-ED98D844C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908926" cy="308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28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9E3D47-E43A-496E-B171-D425A6A09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443"/>
            <a:ext cx="5364480" cy="22958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7AD742-E666-49D4-9CF6-6C8D4AE64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868" y="0"/>
            <a:ext cx="342899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38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C</a:t>
            </a:r>
          </a:p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liên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quan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dị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tật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BD 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sớm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11F79C-E7AE-47A4-940E-8F1275FC5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8287373" cy="286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352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280932-CF87-40D1-AE8E-0A860A211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8886092" cy="325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866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267200"/>
            <a:ext cx="9144000" cy="239635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C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666DBC-BE4E-4D9F-B465-96AFDAD9C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5" y="61069"/>
            <a:ext cx="8255934" cy="366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83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85138"/>
            <a:ext cx="9144000" cy="247842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thử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ảnh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hưởng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tới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thiếu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oxy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trường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diễn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thai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chưa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thể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hiện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bằng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việc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phân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bố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tuần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hoàn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giảm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máu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ngoại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biên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tăng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lực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ĐM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rốn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tăng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tưới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máu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não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giảm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R đm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não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giữa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1589EB-9EBB-416A-8E3B-97BAAA7E3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11"/>
            <a:ext cx="8867261" cy="38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2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51" y="1049181"/>
            <a:ext cx="8696297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Pretest Y17 đợt 2</a:t>
            </a:r>
          </a:p>
        </p:txBody>
      </p:sp>
    </p:spTree>
    <p:extLst>
      <p:ext uri="{BB962C8B-B14F-4D97-AF65-F5344CB8AC3E}">
        <p14:creationId xmlns:p14="http://schemas.microsoft.com/office/powerpoint/2010/main" val="1836820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75200"/>
            <a:ext cx="9144000" cy="188835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A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965D2C-599F-47D5-BF61-94C4DED28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622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75200"/>
            <a:ext cx="9144000" cy="188835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EC031-5D08-452B-A22B-073EB3C05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6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019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75200"/>
            <a:ext cx="9144000" cy="188835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B.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51F28-61FE-41F0-9BFC-EB5C5D753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24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172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75200"/>
            <a:ext cx="9144000" cy="188835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B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0DDE09-A714-4350-9C6F-CCBF85CA7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442"/>
            <a:ext cx="9144000" cy="353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992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75200"/>
            <a:ext cx="9144000" cy="188835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B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B1DE0D-2530-4BE8-805F-FAA6EFA3F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30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86" y="1900519"/>
            <a:ext cx="5080120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TN Y14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24587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75200"/>
            <a:ext cx="9144000" cy="188835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Glycemia: ĐH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đói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bất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, ko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test 75g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thai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phụ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GDM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thật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gây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đột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thai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0F99D7-2265-4762-A2EC-2157AFE87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" y="0"/>
            <a:ext cx="91154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177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75200"/>
            <a:ext cx="9144000" cy="188835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E738CC-787A-4BF1-9392-4A1780C68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98334"/>
            <a:ext cx="7315200" cy="356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088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75200"/>
            <a:ext cx="9144000" cy="188835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B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1F6DA1-DC3B-4C94-850E-816E6B69B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319"/>
            <a:ext cx="9144000" cy="385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89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75200"/>
            <a:ext cx="9144000" cy="188835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CD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6D90EB-917C-44E7-A91C-41A51CDCB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1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335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51" y="622461"/>
            <a:ext cx="8696297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Pretest y17 đợt 3</a:t>
            </a:r>
          </a:p>
        </p:txBody>
      </p:sp>
    </p:spTree>
    <p:extLst>
      <p:ext uri="{BB962C8B-B14F-4D97-AF65-F5344CB8AC3E}">
        <p14:creationId xmlns:p14="http://schemas.microsoft.com/office/powerpoint/2010/main" val="255876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75200"/>
            <a:ext cx="9144000" cy="188835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D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DD94E0-253E-44CC-B35D-B606F9F8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004"/>
            <a:ext cx="9144000" cy="46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150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75200"/>
            <a:ext cx="9144000" cy="188835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B.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Nếu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không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nguy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cao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ĐH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đói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/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bất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/A1C.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Còn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nguy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cao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test 75g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đường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76A028-5BC6-4F18-A83E-6EA9B28D1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442"/>
            <a:ext cx="9144000" cy="311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214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75200"/>
            <a:ext cx="9144000" cy="188835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B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CE0616-1847-4553-9755-B735F6DDF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84"/>
            <a:ext cx="9144000" cy="342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246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75200"/>
            <a:ext cx="9144000" cy="188835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B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028464-A988-4FEF-BDF9-1F32B5878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32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710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75200"/>
            <a:ext cx="9144000" cy="188835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C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3204E2-5018-4D0D-B6EB-BBACF3AFE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45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93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B1AE37-7252-4CD0-B1A5-84AC12C7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31122" cy="144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754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75200"/>
            <a:ext cx="9144000" cy="188835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C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D10FCE-7281-4003-8522-4CEE5BD55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568"/>
            <a:ext cx="8212826" cy="402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45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75200"/>
            <a:ext cx="9144000" cy="188835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B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63E5C9-8481-482A-BF96-5D5879015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62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036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51" y="1049181"/>
            <a:ext cx="8696297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Pretest y17 đợt 4</a:t>
            </a:r>
          </a:p>
        </p:txBody>
      </p:sp>
    </p:spTree>
    <p:extLst>
      <p:ext uri="{BB962C8B-B14F-4D97-AF65-F5344CB8AC3E}">
        <p14:creationId xmlns:p14="http://schemas.microsoft.com/office/powerpoint/2010/main" val="1835863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75200"/>
            <a:ext cx="9144000" cy="188835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3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A.  ĐH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đói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sai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vì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thể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thấp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nếu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nhịn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lâu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mặc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dù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thai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vẫn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cân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nhiều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0B065-4B59-40A4-A432-33C488605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57800" cy="4714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C313C9-20C4-49F1-A319-0F3B49A25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2662293"/>
            <a:ext cx="3571240" cy="1533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C35ABE-A1FA-48FA-80C5-96C4BCFA5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587" y="0"/>
            <a:ext cx="3826413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238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75200"/>
            <a:ext cx="9144000" cy="188835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D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4FD77-D147-4425-938E-68447E556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71840" cy="41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963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51" y="1049181"/>
            <a:ext cx="8696297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Y16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endParaRPr lang="en-US" sz="5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564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14900"/>
            <a:ext cx="9144000" cy="174865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6BFE3-D511-4BF4-94AA-3165FC675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00"/>
            <a:ext cx="58197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809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51" y="1049181"/>
            <a:ext cx="8696297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Y16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đợt 3</a:t>
            </a:r>
          </a:p>
        </p:txBody>
      </p:sp>
    </p:spTree>
    <p:extLst>
      <p:ext uri="{BB962C8B-B14F-4D97-AF65-F5344CB8AC3E}">
        <p14:creationId xmlns:p14="http://schemas.microsoft.com/office/powerpoint/2010/main" val="2268451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chắc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xài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cort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ngắn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hạn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CD1CA-1219-41C4-8AB0-A8D0EDB51BAE}"/>
              </a:ext>
            </a:extLst>
          </p:cNvPr>
          <p:cNvSpPr txBox="1"/>
          <p:nvPr/>
        </p:nvSpPr>
        <p:spPr>
          <a:xfrm>
            <a:off x="472440" y="194443"/>
            <a:ext cx="8125460" cy="1658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vi-VN" sz="18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Câu 24.</a:t>
            </a:r>
            <a:r>
              <a:rPr lang="vi-VN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Trong thai gì GDM mà bắt buộc phải dùng corticoic thì phải khuyên thai phụ như thế nào ?</a:t>
            </a:r>
            <a:endParaRPr lang="en-US" sz="18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vi-VN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A.	Đây là tình trạng thoáng qua, đừng lo lắng, theo dõi sát đường huyết</a:t>
            </a:r>
            <a:endParaRPr lang="en-US" sz="18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vi-VN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B. 	GIảm ăn lại</a:t>
            </a:r>
            <a:endParaRPr lang="en-US" sz="18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vi-VN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C.	Pla pla pla</a:t>
            </a:r>
            <a:endParaRPr lang="en-US" sz="18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5526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A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97CBC-83F1-405F-B85C-79416FAE9A45}"/>
              </a:ext>
            </a:extLst>
          </p:cNvPr>
          <p:cNvSpPr txBox="1"/>
          <p:nvPr/>
        </p:nvSpPr>
        <p:spPr>
          <a:xfrm>
            <a:off x="533400" y="194442"/>
            <a:ext cx="7937500" cy="1976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vi-VN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Câu 25: Tiền sản giật có FRG thì doppler như thế nào. Động mạch tử cung và động mạch rốn</a:t>
            </a:r>
            <a:endParaRPr lang="en-US" sz="18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lphaUcPeriod"/>
            </a:pPr>
            <a:r>
              <a:rPr lang="vi-VN" sz="18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Cao , cao</a:t>
            </a:r>
            <a:endParaRPr lang="en-US" sz="1800" u="none" strike="noStrike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lphaUcPeriod"/>
            </a:pPr>
            <a:r>
              <a:rPr lang="vi-VN" sz="18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bình thường, cao</a:t>
            </a:r>
            <a:endParaRPr lang="en-US" sz="1800" u="none" strike="noStrike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lphaUcPeriod"/>
            </a:pPr>
            <a:r>
              <a:rPr lang="vi-VN" sz="18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Cao, bình thường</a:t>
            </a:r>
            <a:endParaRPr lang="en-US" sz="1800" u="none" strike="noStrike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lphaUcPeriod"/>
            </a:pPr>
            <a:r>
              <a:rPr lang="vi-VN" sz="18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bình thường, bình thường</a:t>
            </a:r>
            <a:endParaRPr lang="en-US" sz="1800" u="none" strike="noStrike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75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751014-0FBB-4203-B27C-57C840BAC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09" y="0"/>
            <a:ext cx="8411749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618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Thai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tăng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cân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đúng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diễn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tiến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hiệu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quả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Tăng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lố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Chắc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thai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phụ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cố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tình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ăn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ít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ĐH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sau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ăn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thấp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64231-8324-406A-B2F6-4C864E4F5DF7}"/>
              </a:ext>
            </a:extLst>
          </p:cNvPr>
          <p:cNvSpPr txBox="1"/>
          <p:nvPr/>
        </p:nvSpPr>
        <p:spPr>
          <a:xfrm>
            <a:off x="472440" y="194442"/>
            <a:ext cx="8143240" cy="1976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vi-VN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Câu 26. Cho 1 bà thực hiện MNT được 2 tuần mà sinh trắc thai thấy tăng dân. Đường huyết đối thì 60-65. Đường huyết sau ăn 120-125</a:t>
            </a:r>
            <a:endParaRPr lang="en-US" sz="18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vi-VN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A.	MNT hiệu quả</a:t>
            </a:r>
            <a:endParaRPr lang="en-US" sz="18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vi-VN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B. MNT không hiệu quả</a:t>
            </a:r>
            <a:endParaRPr lang="en-US" sz="18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vi-VN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C. MNT hiệu quả vì ….. quên rồi</a:t>
            </a:r>
            <a:endParaRPr lang="en-US" sz="18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vi-VN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D.,,,</a:t>
            </a:r>
            <a:endParaRPr lang="en-US" sz="18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3902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D,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vẫn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xài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hậu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sản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8B3BD-F86B-487F-AA08-A65088A595B9}"/>
              </a:ext>
            </a:extLst>
          </p:cNvPr>
          <p:cNvSpPr txBox="1"/>
          <p:nvPr/>
        </p:nvSpPr>
        <p:spPr>
          <a:xfrm>
            <a:off x="0" y="178237"/>
            <a:ext cx="9144000" cy="1976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vi-VN" sz="18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Câu 38:</a:t>
            </a:r>
            <a:r>
              <a:rPr lang="en-US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vi-VN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Cho 1 bà có ĐTD típ ?? được điều trị bằng Me</a:t>
            </a:r>
            <a:r>
              <a:rPr lang="en-US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</a:t>
            </a:r>
            <a:r>
              <a:rPr lang="vi-VN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formin. Có thai thì ngưng met chuyển san dùng insulin. Hiên tại đang hậu sản. bà ta muốn dùng lại met. tư vấn gì</a:t>
            </a:r>
            <a:endParaRPr lang="en-US" sz="18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vi-VN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A.	Quên rồi nhưng đại lại là chỉ được dùng met</a:t>
            </a:r>
            <a:endParaRPr lang="en-US" sz="18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vi-VN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B. Chỉ được dùng insuin</a:t>
            </a:r>
            <a:endParaRPr lang="en-US" sz="18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vi-VN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C. Không được dùng all</a:t>
            </a:r>
            <a:endParaRPr lang="en-US" sz="18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vi-VN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D. Được chyển vì có lí do chứng minh là an toàn</a:t>
            </a:r>
            <a:endParaRPr lang="en-US" sz="18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7893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51" y="1049181"/>
            <a:ext cx="8696297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Y16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LT đợt 4</a:t>
            </a:r>
          </a:p>
        </p:txBody>
      </p:sp>
    </p:spTree>
    <p:extLst>
      <p:ext uri="{BB962C8B-B14F-4D97-AF65-F5344CB8AC3E}">
        <p14:creationId xmlns:p14="http://schemas.microsoft.com/office/powerpoint/2010/main" val="2375348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46FCC3-BE85-498A-B8F1-CC47CD689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424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9439B7-898C-462B-824C-C943E1B76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2647"/>
            <a:ext cx="9144000" cy="57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424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51" y="1049181"/>
            <a:ext cx="8696297" cy="968187"/>
          </a:xfrm>
        </p:spPr>
        <p:txBody>
          <a:bodyPr anchor="t">
            <a:noAutofit/>
          </a:bodyPr>
          <a:lstStyle/>
          <a:p>
            <a:pPr algn="l"/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Y15 – HK1</a:t>
            </a:r>
          </a:p>
        </p:txBody>
      </p:sp>
    </p:spTree>
    <p:extLst>
      <p:ext uri="{BB962C8B-B14F-4D97-AF65-F5344CB8AC3E}">
        <p14:creationId xmlns:p14="http://schemas.microsoft.com/office/powerpoint/2010/main" val="3094936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61C, 62A (D VT)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B6F6BC-7812-4D26-83CE-903FED45B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442"/>
            <a:ext cx="9144000" cy="25614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6854041-7E1B-406E-A4D4-E5EE86C1C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913" y="3092938"/>
            <a:ext cx="5062087" cy="367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5704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63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D.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Câu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B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xui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ko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biết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. 64B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B4B681-960D-4CB2-BDA7-E43AD041E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154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458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65B, 66CD? (C nhá)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EC0FFA-5CAF-447D-AB77-73E4ECF66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" y="0"/>
            <a:ext cx="9001125" cy="2286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917" y="4019826"/>
            <a:ext cx="5105400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18191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6D77DB-1E92-44A3-9208-2F7B96BC7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401"/>
            <a:ext cx="9144000" cy="28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227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67D, 68C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2F4B66-C4D7-456C-BE02-C34C2A0DE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297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74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1718</Words>
  <Application>Microsoft Office PowerPoint</Application>
  <PresentationFormat>On-screen Show (4:3)</PresentationFormat>
  <Paragraphs>417</Paragraphs>
  <Slides>154</Slides>
  <Notes>154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5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Bui Trong Tin</dc:creator>
  <cp:lastModifiedBy>Nguyen Van Thanh</cp:lastModifiedBy>
  <cp:revision>1</cp:revision>
  <dcterms:created xsi:type="dcterms:W3CDTF">2021-05-26T10:18:37Z</dcterms:created>
  <dcterms:modified xsi:type="dcterms:W3CDTF">2021-11-12T12:58:22Z</dcterms:modified>
</cp:coreProperties>
</file>